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19" r:id="rId2"/>
    <p:sldId id="261" r:id="rId3"/>
    <p:sldId id="305" r:id="rId4"/>
    <p:sldId id="306" r:id="rId5"/>
    <p:sldId id="303" r:id="rId6"/>
    <p:sldId id="307" r:id="rId7"/>
    <p:sldId id="283" r:id="rId8"/>
    <p:sldId id="288" r:id="rId9"/>
    <p:sldId id="310" r:id="rId10"/>
    <p:sldId id="266" r:id="rId11"/>
    <p:sldId id="278" r:id="rId12"/>
    <p:sldId id="274" r:id="rId13"/>
    <p:sldId id="294" r:id="rId14"/>
    <p:sldId id="257" r:id="rId15"/>
    <p:sldId id="272" r:id="rId16"/>
    <p:sldId id="316" r:id="rId17"/>
    <p:sldId id="302" r:id="rId18"/>
    <p:sldId id="297" r:id="rId19"/>
    <p:sldId id="318" r:id="rId20"/>
    <p:sldId id="320" r:id="rId21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4995D0-A743-4348-BC7C-9FD1E5B7F53F}">
          <p14:sldIdLst>
            <p14:sldId id="319"/>
            <p14:sldId id="261"/>
            <p14:sldId id="305"/>
            <p14:sldId id="306"/>
            <p14:sldId id="303"/>
            <p14:sldId id="307"/>
            <p14:sldId id="283"/>
            <p14:sldId id="288"/>
            <p14:sldId id="310"/>
            <p14:sldId id="266"/>
            <p14:sldId id="278"/>
            <p14:sldId id="274"/>
            <p14:sldId id="294"/>
            <p14:sldId id="257"/>
            <p14:sldId id="272"/>
            <p14:sldId id="316"/>
            <p14:sldId id="302"/>
            <p14:sldId id="297"/>
            <p14:sldId id="318"/>
            <p14:sldId id="3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ung Shum" initials="C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A6A6A6"/>
    <a:srgbClr val="843C0C"/>
    <a:srgbClr val="333399"/>
    <a:srgbClr val="C55A11"/>
    <a:srgbClr val="5964AC"/>
    <a:srgbClr val="A245FF"/>
    <a:srgbClr val="9933FF"/>
    <a:srgbClr val="7030A0"/>
    <a:srgbClr val="5D6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96340" autoAdjust="0"/>
  </p:normalViewPr>
  <p:slideViewPr>
    <p:cSldViewPr snapToGrid="0">
      <p:cViewPr varScale="1">
        <p:scale>
          <a:sx n="79" d="100"/>
          <a:sy n="79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4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A6335-3E1B-418F-BB3F-11CFD011E8A5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EB89-D22C-4D22-96D5-7EF408F0A624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EB89-D22C-4D22-96D5-7EF408F0A624}" type="slidenum">
              <a:rPr lang="zh-HK" altLang="en-US" smtClean="0"/>
              <a:t>2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EB89-D22C-4D22-96D5-7EF408F0A624}" type="slidenum">
              <a:rPr lang="zh-HK" altLang="en-US" smtClean="0"/>
              <a:t>5</a:t>
            </a:fld>
            <a:endParaRPr lang="zh-HK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EB89-D22C-4D22-96D5-7EF408F0A624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688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4EB89-D22C-4D22-96D5-7EF408F0A624}" type="slidenum">
              <a:rPr lang="zh-HK" altLang="en-US" smtClean="0"/>
              <a:t>7</a:t>
            </a:fld>
            <a:endParaRPr lang="zh-HK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6150-B377-4DF9-AB4B-C2565E18F04F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AF780-15BF-4BE6-9F59-D3AAE0F9D4FD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740E5D-609A-51A1-39DC-4170C41CF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84" name="文字方塊 83"/>
          <p:cNvSpPr txBox="1"/>
          <p:nvPr/>
        </p:nvSpPr>
        <p:spPr>
          <a:xfrm>
            <a:off x="552798" y="2321943"/>
            <a:ext cx="3536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3000" b="1" dirty="0">
                <a:solidFill>
                  <a:schemeClr val="accent2"/>
                </a:solidFill>
                <a:ea typeface="Microsoft JhengHei" panose="020B0604030504040204" pitchFamily="34" charset="-120"/>
              </a:rPr>
              <a:t>2026 </a:t>
            </a:r>
            <a:r>
              <a:rPr lang="zh-TW" altLang="en-US" sz="3000" b="1" dirty="0">
                <a:solidFill>
                  <a:schemeClr val="accent2"/>
                </a:solidFill>
                <a:ea typeface="Microsoft JhengHei" panose="020B0604030504040204" pitchFamily="34" charset="-120"/>
              </a:rPr>
              <a:t>年 </a:t>
            </a:r>
            <a:r>
              <a:rPr lang="en-US" altLang="zh-TW" sz="3000" b="1" dirty="0">
                <a:solidFill>
                  <a:schemeClr val="accent2"/>
                </a:solidFill>
                <a:ea typeface="Microsoft JhengHei" panose="020B0604030504040204" pitchFamily="34" charset="-120"/>
              </a:rPr>
              <a:t>3-4</a:t>
            </a:r>
            <a:r>
              <a:rPr lang="en-US" altLang="zh-HK" sz="3000" b="1" dirty="0">
                <a:solidFill>
                  <a:schemeClr val="accent2"/>
                </a:solidFill>
                <a:ea typeface="Microsoft JhengHei" panose="020B0604030504040204" pitchFamily="34" charset="-120"/>
              </a:rPr>
              <a:t> </a:t>
            </a:r>
            <a:r>
              <a:rPr lang="zh-HK" altLang="en-US" sz="3000" b="1" dirty="0">
                <a:solidFill>
                  <a:schemeClr val="accent2"/>
                </a:solidFill>
                <a:ea typeface="Microsoft JhengHei" panose="020B0604030504040204" pitchFamily="34" charset="-120"/>
              </a:rPr>
              <a:t>月</a:t>
            </a:r>
          </a:p>
        </p:txBody>
      </p:sp>
      <p:sp>
        <p:nvSpPr>
          <p:cNvPr id="6" name="Google Shape;130;p22"/>
          <p:cNvSpPr txBox="1">
            <a:spLocks/>
          </p:cNvSpPr>
          <p:nvPr/>
        </p:nvSpPr>
        <p:spPr>
          <a:xfrm flipH="1">
            <a:off x="552799" y="2808353"/>
            <a:ext cx="4555693" cy="147623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TW" altLang="en-US" sz="4800" b="1" dirty="0">
                <a:solidFill>
                  <a:srgbClr val="3A7C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專業籃球</a:t>
            </a:r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4800" b="1" dirty="0">
                <a:solidFill>
                  <a:srgbClr val="3A7CA8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恆常訓練課程</a:t>
            </a:r>
          </a:p>
        </p:txBody>
      </p:sp>
      <p:grpSp>
        <p:nvGrpSpPr>
          <p:cNvPr id="39" name="群組 38"/>
          <p:cNvGrpSpPr/>
          <p:nvPr/>
        </p:nvGrpSpPr>
        <p:grpSpPr>
          <a:xfrm>
            <a:off x="606174" y="5476962"/>
            <a:ext cx="3156827" cy="1894240"/>
            <a:chOff x="754783" y="5477049"/>
            <a:chExt cx="3156827" cy="1894240"/>
          </a:xfrm>
        </p:grpSpPr>
        <p:sp>
          <p:nvSpPr>
            <p:cNvPr id="38" name="矩形: 圓角 37"/>
            <p:cNvSpPr/>
            <p:nvPr/>
          </p:nvSpPr>
          <p:spPr>
            <a:xfrm>
              <a:off x="754783" y="6159910"/>
              <a:ext cx="3151588" cy="12113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F547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1" name="Google Shape;135;p22"/>
            <p:cNvSpPr/>
            <p:nvPr/>
          </p:nvSpPr>
          <p:spPr>
            <a:xfrm rot="5400000">
              <a:off x="1561044" y="6762859"/>
              <a:ext cx="936000" cy="36000"/>
            </a:xfrm>
            <a:prstGeom prst="rect">
              <a:avLst/>
            </a:prstGeom>
            <a:solidFill>
              <a:srgbClr val="F58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2058786" y="6329267"/>
              <a:ext cx="1746982" cy="8894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TW" altLang="en-US" sz="1200" b="1" dirty="0"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於</a:t>
              </a:r>
              <a:r>
                <a:rPr lang="zh-TW" altLang="en-US" sz="1200" b="1" dirty="0">
                  <a:solidFill>
                    <a:srgbClr val="FF0000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 </a:t>
              </a:r>
              <a:r>
                <a:rPr lang="en-US" altLang="zh-TW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2 </a:t>
              </a:r>
              <a:r>
                <a:rPr lang="zh-TW" altLang="en-US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月 </a:t>
              </a:r>
              <a:r>
                <a:rPr lang="en-US" altLang="zh-TW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12 </a:t>
              </a:r>
              <a:r>
                <a:rPr lang="zh-TW" altLang="en-US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日 </a:t>
              </a:r>
              <a:r>
                <a:rPr lang="zh-TW" altLang="en-US" sz="1200" b="1" dirty="0"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或以前完成報名及付款手續</a:t>
              </a:r>
              <a:endParaRPr lang="en-US" altLang="zh-TW" sz="1200" b="1" dirty="0">
                <a:latin typeface="Arial Rounded MT Bold" panose="020F0704030504030204" pitchFamily="34" charset="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en-US" sz="1200" b="1" dirty="0"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可享 </a:t>
              </a:r>
              <a:r>
                <a:rPr lang="en-US" altLang="zh-TW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9 5 </a:t>
              </a:r>
              <a:r>
                <a:rPr lang="zh-TW" altLang="en-US" sz="1200" b="1" dirty="0">
                  <a:solidFill>
                    <a:schemeClr val="accent2"/>
                  </a:solidFill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折 </a:t>
              </a:r>
              <a:r>
                <a:rPr lang="zh-TW" altLang="en-US" sz="1200" b="1" dirty="0"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優惠</a:t>
              </a:r>
              <a:r>
                <a:rPr lang="en-US" altLang="zh-TW" sz="1200" b="1" dirty="0">
                  <a:latin typeface="Arial Rounded MT Bold" panose="020F0704030504030204" pitchFamily="34" charset="0"/>
                  <a:ea typeface="微軟正黑體" panose="020B0604030504040204" pitchFamily="34" charset="-120"/>
                </a:rPr>
                <a:t>*</a:t>
              </a:r>
            </a:p>
          </p:txBody>
        </p:sp>
        <p:sp>
          <p:nvSpPr>
            <p:cNvPr id="15" name="矩形: 圓角 14"/>
            <p:cNvSpPr/>
            <p:nvPr/>
          </p:nvSpPr>
          <p:spPr>
            <a:xfrm>
              <a:off x="760023" y="5477049"/>
              <a:ext cx="3151587" cy="460480"/>
            </a:xfrm>
            <a:prstGeom prst="roundRect">
              <a:avLst>
                <a:gd name="adj" fmla="val 50000"/>
              </a:avLst>
            </a:prstGeom>
            <a:solidFill>
              <a:srgbClr val="2285C5"/>
            </a:solidFill>
            <a:ln w="38100">
              <a:solidFill>
                <a:srgbClr val="3E4F7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HK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 鳥 報 名 優 惠</a:t>
              </a: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87617" y="6309218"/>
              <a:ext cx="109998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TW" sz="1400" b="1" dirty="0">
                  <a:solidFill>
                    <a:srgbClr val="3F547F"/>
                  </a:solidFill>
                  <a:latin typeface="Arial Rounded MT Bold" panose="020F0704030504030204" pitchFamily="34" charset="0"/>
                  <a:ea typeface="Microsoft JhengHei" panose="020B0604030504040204" pitchFamily="34" charset="-120"/>
                </a:rPr>
                <a:t>FEB 2 </a:t>
              </a:r>
              <a:r>
                <a:rPr lang="zh-TW" altLang="en-US" sz="1400" b="1" dirty="0">
                  <a:solidFill>
                    <a:srgbClr val="3F547F"/>
                  </a:solidFill>
                  <a:latin typeface="Arial Rounded MT Bold" panose="020F0704030504030204" pitchFamily="34" charset="0"/>
                  <a:ea typeface="Microsoft JhengHei" panose="020B0604030504040204" pitchFamily="34" charset="-120"/>
                </a:rPr>
                <a:t>月</a:t>
              </a:r>
              <a:endParaRPr lang="en-US" altLang="zh-TW" sz="1400" b="1" dirty="0">
                <a:solidFill>
                  <a:srgbClr val="3F547F"/>
                </a:solidFill>
                <a:latin typeface="Arial Rounded MT Bold" panose="020F0704030504030204" pitchFamily="34" charset="0"/>
                <a:ea typeface="Microsoft JhengHei" panose="020B0604030504040204" pitchFamily="34" charset="-120"/>
              </a:endParaRPr>
            </a:p>
            <a:p>
              <a:pPr algn="ctr"/>
              <a:r>
                <a:rPr lang="en-US" altLang="zh-TW" sz="4000" b="1" dirty="0">
                  <a:solidFill>
                    <a:srgbClr val="3F547F"/>
                  </a:solidFill>
                  <a:latin typeface="Arial Rounded MT Bold" panose="020F0704030504030204" pitchFamily="34" charset="0"/>
                  <a:ea typeface="華康超特明體(P)" panose="02020E00000000000000" pitchFamily="18" charset="-120"/>
                </a:rPr>
                <a:t>12</a:t>
              </a:r>
              <a:r>
                <a:rPr lang="en-US" altLang="zh-TW" sz="1400" b="1" dirty="0">
                  <a:solidFill>
                    <a:srgbClr val="3F547F"/>
                  </a:solidFill>
                  <a:latin typeface="Arial Rounded MT Bold" panose="020F0704030504030204" pitchFamily="34" charset="0"/>
                  <a:ea typeface="華康超特明體(P)" panose="02020E00000000000000" pitchFamily="18" charset="-120"/>
                </a:rPr>
                <a:t> </a:t>
              </a:r>
              <a:endParaRPr lang="zh-HK" altLang="en-US" sz="1400" dirty="0">
                <a:solidFill>
                  <a:srgbClr val="3F547F"/>
                </a:solidFill>
                <a:latin typeface="Arial Rounded MT Bold" panose="020F0704030504030204" pitchFamily="34" charset="0"/>
                <a:ea typeface="華康超特明體(P)" panose="02020E00000000000000" pitchFamily="18" charset="-120"/>
              </a:endParaRP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543763" y="7705476"/>
            <a:ext cx="3545975" cy="903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TW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優惠不適用於入會費及部份訓練地點  </a:t>
            </a:r>
            <a:endParaRPr lang="en-US" altLang="zh-TW" sz="14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凡少報讀</a:t>
            </a:r>
            <a:r>
              <a:rPr lang="zh-TW" altLang="en-US" sz="1400" b="1" dirty="0">
                <a:ea typeface="微軟正黑體" panose="020B0604030504040204" pitchFamily="34" charset="-120"/>
                <a:cs typeface="Calibri" panose="020F0502020204030204" pitchFamily="34" charset="0"/>
              </a:rPr>
              <a:t>２</a:t>
            </a:r>
            <a:r>
              <a:rPr lang="zh-TW" altLang="en-US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堂，均不能享用早鳥優惠</a:t>
            </a:r>
            <a:endParaRPr lang="en-HK" altLang="zh-TW" sz="14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altLang="zh-TW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400" b="1" dirty="0">
                <a:ea typeface="微軟正黑體" panose="020B0604030504040204" pitchFamily="34" charset="-120"/>
                <a:cs typeface="Arial" panose="020B0604020202020204" pitchFamily="34" charset="0"/>
              </a:rPr>
              <a:t>本中心所有課程以廣東話授課</a:t>
            </a:r>
            <a:endParaRPr lang="en-US" altLang="zh-TW" sz="1400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029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33;p22"/>
          <p:cNvSpPr/>
          <p:nvPr/>
        </p:nvSpPr>
        <p:spPr>
          <a:xfrm>
            <a:off x="12274085" y="453002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96729" y="1254803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將軍澳區康文署室內體育館</a:t>
            </a:r>
            <a:endParaRPr lang="en-US" altLang="zh-TW" sz="2200" dirty="0">
              <a:solidFill>
                <a:srgbClr val="5964AC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55" name="Google Shape;133;p22"/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196729" y="1660786"/>
            <a:ext cx="27911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此地區之場地及時間皆有機會改動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7" name="矩形 56"/>
          <p:cNvSpPr/>
          <p:nvPr/>
        </p:nvSpPr>
        <p:spPr>
          <a:xfrm>
            <a:off x="5912381" y="65463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</a:t>
            </a:r>
          </a:p>
        </p:txBody>
      </p:sp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/>
          <a:stretch>
            <a:fillRect/>
          </a:stretch>
        </p:blipFill>
        <p:spPr>
          <a:xfrm>
            <a:off x="4251161" y="933748"/>
            <a:ext cx="1506278" cy="1119543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140" name="群組 139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41" name="圖片 140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42" name="群組 14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59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0" name="文字方塊 159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3" name="群組 142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57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文字方塊 157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4" name="群組 143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51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53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4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5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56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52" name="文字方塊 151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5" name="群組 14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4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4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4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47" name="文字方塊 14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74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45098"/>
              </p:ext>
            </p:extLst>
          </p:nvPr>
        </p:nvGraphicFramePr>
        <p:xfrm>
          <a:off x="278472" y="2784619"/>
          <a:ext cx="5940000" cy="7380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3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9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6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42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TKO26</a:t>
                      </a: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-3401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U10/U12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$2,880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5" name="表格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5440"/>
              </p:ext>
            </p:extLst>
          </p:nvPr>
        </p:nvGraphicFramePr>
        <p:xfrm>
          <a:off x="278472" y="2440454"/>
          <a:ext cx="5940000" cy="3910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8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7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│逢星期三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9" name="群組 75"/>
          <p:cNvGrpSpPr/>
          <p:nvPr/>
        </p:nvGrpSpPr>
        <p:grpSpPr>
          <a:xfrm>
            <a:off x="2058362" y="7422114"/>
            <a:ext cx="4183760" cy="1669413"/>
            <a:chOff x="2905938" y="7717381"/>
            <a:chExt cx="3744000" cy="1669413"/>
          </a:xfrm>
        </p:grpSpPr>
        <p:sp>
          <p:nvSpPr>
            <p:cNvPr id="101" name="矩形: 圓角 77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02" name="矩形: 圓角化同側角落 78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04" name="矩形 80"/>
            <p:cNvSpPr/>
            <p:nvPr/>
          </p:nvSpPr>
          <p:spPr>
            <a:xfrm>
              <a:off x="4874506" y="7769637"/>
              <a:ext cx="1343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05" name="矩形: 圓角 81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3047641" y="1650213"/>
            <a:ext cx="1125433" cy="373035"/>
            <a:chOff x="2500716" y="1639360"/>
            <a:chExt cx="1125433" cy="373035"/>
          </a:xfrm>
        </p:grpSpPr>
        <p:sp>
          <p:nvSpPr>
            <p:cNvPr id="110" name="Rectangle: Rounded Corners 109"/>
            <p:cNvSpPr/>
            <p:nvPr/>
          </p:nvSpPr>
          <p:spPr>
            <a:xfrm>
              <a:off x="2507164" y="1639360"/>
              <a:ext cx="1118985" cy="373035"/>
            </a:xfrm>
            <a:prstGeom prst="roundRect">
              <a:avLst>
                <a:gd name="adj" fmla="val 4495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11" name="文字方塊 8"/>
            <p:cNvSpPr txBox="1"/>
            <p:nvPr/>
          </p:nvSpPr>
          <p:spPr>
            <a:xfrm>
              <a:off x="2500716" y="167653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99" y="298285"/>
            <a:ext cx="1563925" cy="635463"/>
          </a:xfrm>
          <a:prstGeom prst="rect">
            <a:avLst/>
          </a:prstGeom>
        </p:spPr>
      </p:pic>
      <p:sp>
        <p:nvSpPr>
          <p:cNvPr id="5" name="矩形 53"/>
          <p:cNvSpPr/>
          <p:nvPr/>
        </p:nvSpPr>
        <p:spPr>
          <a:xfrm>
            <a:off x="6666780" y="1259338"/>
            <a:ext cx="3975026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5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法國國際學校</a:t>
            </a:r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 </a:t>
            </a:r>
            <a:r>
              <a:rPr lang="en-US" altLang="zh-TW" sz="1750" dirty="0">
                <a:solidFill>
                  <a:srgbClr val="5964A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TW" altLang="en-US" sz="175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將軍澳校舍</a:t>
            </a:r>
            <a:r>
              <a:rPr lang="en-US" altLang="zh-TW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) </a:t>
            </a:r>
            <a:r>
              <a:rPr lang="zh-TW" altLang="en-US" sz="175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室內體育館</a:t>
            </a:r>
            <a:endParaRPr lang="en-US" altLang="zh-TW" sz="1750" dirty="0">
              <a:solidFill>
                <a:srgbClr val="5964AC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6" name="矩形 55"/>
          <p:cNvSpPr/>
          <p:nvPr/>
        </p:nvSpPr>
        <p:spPr>
          <a:xfrm>
            <a:off x="6644427" y="1641875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唐賢街 </a:t>
            </a:r>
            <a:r>
              <a:rPr lang="en-US" altLang="zh-TW" sz="1600" dirty="0">
                <a:ea typeface="微軟正黑體" panose="020B0604030504040204" pitchFamily="34" charset="-120"/>
              </a:rPr>
              <a:t>28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sz="1600" dirty="0">
                <a:ea typeface="微軟正黑體" panose="020B0604030504040204" pitchFamily="34" charset="-120"/>
              </a:rPr>
              <a:t>1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7" name="矩形 56"/>
          <p:cNvSpPr/>
          <p:nvPr/>
        </p:nvSpPr>
        <p:spPr>
          <a:xfrm>
            <a:off x="12301464" y="65463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</a:t>
            </a:r>
          </a:p>
        </p:txBody>
      </p:sp>
      <p:graphicFrame>
        <p:nvGraphicFramePr>
          <p:cNvPr id="8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1756"/>
              </p:ext>
            </p:extLst>
          </p:nvPr>
        </p:nvGraphicFramePr>
        <p:xfrm>
          <a:off x="6708012" y="2814209"/>
          <a:ext cx="5940000" cy="17108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0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9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9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FIS26-3401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18:30-19:30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61773"/>
                  </a:ext>
                </a:extLst>
              </a:tr>
              <a:tr h="342555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FIS26-3402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18:30-19:30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97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FIS26-3403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19:00-20:30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FIS26-3404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</a:t>
                      </a: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19:00-20:30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682207"/>
              </p:ext>
            </p:extLst>
          </p:nvPr>
        </p:nvGraphicFramePr>
        <p:xfrm>
          <a:off x="6712197" y="2428731"/>
          <a:ext cx="5940000" cy="385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3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7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9435027" y="1633418"/>
            <a:ext cx="963367" cy="373035"/>
            <a:chOff x="2507164" y="1639360"/>
            <a:chExt cx="963367" cy="373035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3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89"/>
          <p:cNvGrpSpPr/>
          <p:nvPr/>
        </p:nvGrpSpPr>
        <p:grpSpPr>
          <a:xfrm>
            <a:off x="8416066" y="7411322"/>
            <a:ext cx="4228764" cy="1669413"/>
            <a:chOff x="2905938" y="7717381"/>
            <a:chExt cx="3744000" cy="1669413"/>
          </a:xfrm>
        </p:grpSpPr>
        <p:sp>
          <p:nvSpPr>
            <p:cNvPr id="18" name="矩形: 圓角 90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9" name="矩形: 圓角化同側角落 93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矩形 95"/>
            <p:cNvSpPr/>
            <p:nvPr/>
          </p:nvSpPr>
          <p:spPr>
            <a:xfrm>
              <a:off x="4876530" y="7769637"/>
              <a:ext cx="1339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22" name="矩形: 圓角 96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pSp>
        <p:nvGrpSpPr>
          <p:cNvPr id="23" name="群組 148"/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24" name="圖片 149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5" name="群組 150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42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43" name="文字方塊 168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群組 151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40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文字方塊 16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群組 152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34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36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7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8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5" name="文字方塊 160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群組 153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29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31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2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3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30" name="文字方塊 155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7185" y="991310"/>
            <a:ext cx="1524858" cy="1024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sp>
        <p:nvSpPr>
          <p:cNvPr id="15" name="矩形 122">
            <a:extLst>
              <a:ext uri="{FF2B5EF4-FFF2-40B4-BE49-F238E27FC236}">
                <a16:creationId xmlns:a16="http://schemas.microsoft.com/office/drawing/2014/main" id="{576E6A96-555F-172E-6A66-29FABBE0C60A}"/>
              </a:ext>
            </a:extLst>
          </p:cNvPr>
          <p:cNvSpPr/>
          <p:nvPr/>
        </p:nvSpPr>
        <p:spPr>
          <a:xfrm>
            <a:off x="156770" y="8193933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sp>
        <p:nvSpPr>
          <p:cNvPr id="45" name="矩形 122">
            <a:extLst>
              <a:ext uri="{FF2B5EF4-FFF2-40B4-BE49-F238E27FC236}">
                <a16:creationId xmlns:a16="http://schemas.microsoft.com/office/drawing/2014/main" id="{34C0B765-680B-CED3-6B30-3A77195145D3}"/>
              </a:ext>
            </a:extLst>
          </p:cNvPr>
          <p:cNvSpPr/>
          <p:nvPr/>
        </p:nvSpPr>
        <p:spPr>
          <a:xfrm>
            <a:off x="6551942" y="8453471"/>
            <a:ext cx="2136519" cy="68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 128">
            <a:extLst>
              <a:ext uri="{FF2B5EF4-FFF2-40B4-BE49-F238E27FC236}">
                <a16:creationId xmlns:a16="http://schemas.microsoft.com/office/drawing/2014/main" id="{405D8695-66EC-F6C6-47CE-F9135B09A320}"/>
              </a:ext>
            </a:extLst>
          </p:cNvPr>
          <p:cNvSpPr/>
          <p:nvPr/>
        </p:nvSpPr>
        <p:spPr>
          <a:xfrm>
            <a:off x="2151264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128">
            <a:extLst>
              <a:ext uri="{FF2B5EF4-FFF2-40B4-BE49-F238E27FC236}">
                <a16:creationId xmlns:a16="http://schemas.microsoft.com/office/drawing/2014/main" id="{CC26466F-AE3A-27E8-3F3C-79DD8EDDF8C3}"/>
              </a:ext>
            </a:extLst>
          </p:cNvPr>
          <p:cNvSpPr/>
          <p:nvPr/>
        </p:nvSpPr>
        <p:spPr>
          <a:xfrm>
            <a:off x="8610684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6" name="群組 89">
            <a:extLst>
              <a:ext uri="{FF2B5EF4-FFF2-40B4-BE49-F238E27FC236}">
                <a16:creationId xmlns:a16="http://schemas.microsoft.com/office/drawing/2014/main" id="{928B141C-1275-6E42-FE46-6E9D168DD914}"/>
              </a:ext>
            </a:extLst>
          </p:cNvPr>
          <p:cNvGrpSpPr/>
          <p:nvPr/>
        </p:nvGrpSpPr>
        <p:grpSpPr>
          <a:xfrm>
            <a:off x="6444295" y="3235690"/>
            <a:ext cx="455574" cy="231186"/>
            <a:chOff x="-478076" y="3429000"/>
            <a:chExt cx="429722" cy="160788"/>
          </a:xfrm>
        </p:grpSpPr>
        <p:sp>
          <p:nvSpPr>
            <p:cNvPr id="20" name="矩形: 圓角 90">
              <a:extLst>
                <a:ext uri="{FF2B5EF4-FFF2-40B4-BE49-F238E27FC236}">
                  <a16:creationId xmlns:a16="http://schemas.microsoft.com/office/drawing/2014/main" id="{73C5BEA4-7DE8-C464-EE98-6D43F4F0B97E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文字方塊 91">
              <a:extLst>
                <a:ext uri="{FF2B5EF4-FFF2-40B4-BE49-F238E27FC236}">
                  <a16:creationId xmlns:a16="http://schemas.microsoft.com/office/drawing/2014/main" id="{DFDE15EA-8051-368E-9B3B-A32617CC7E40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矩形 63">
            <a:extLst>
              <a:ext uri="{FF2B5EF4-FFF2-40B4-BE49-F238E27FC236}">
                <a16:creationId xmlns:a16="http://schemas.microsoft.com/office/drawing/2014/main" id="{8734270B-A0A5-6B5F-951F-B27ECB24FD9F}"/>
              </a:ext>
            </a:extLst>
          </p:cNvPr>
          <p:cNvSpPr/>
          <p:nvPr/>
        </p:nvSpPr>
        <p:spPr>
          <a:xfrm>
            <a:off x="288820" y="3543742"/>
            <a:ext cx="3415672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8/4 FIBA </a:t>
            </a:r>
            <a:r>
              <a:rPr lang="zh-TW" altLang="en-US" sz="1200" b="1" dirty="0">
                <a:solidFill>
                  <a:srgbClr val="3333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青少年城市訓練營，沒有課堂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9A1FD2-4DE9-68EC-0F39-C041F68FA44C}"/>
              </a:ext>
            </a:extLst>
          </p:cNvPr>
          <p:cNvSpPr txBox="1"/>
          <p:nvPr/>
        </p:nvSpPr>
        <p:spPr>
          <a:xfrm>
            <a:off x="9088026" y="2592529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96729" y="1254803"/>
            <a:ext cx="4789727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5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法國國際學校</a:t>
            </a:r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 </a:t>
            </a:r>
            <a:r>
              <a:rPr lang="en-US" altLang="zh-TW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(</a:t>
            </a:r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將軍澳校舍</a:t>
            </a:r>
            <a:r>
              <a:rPr lang="en-US" altLang="zh-TW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) </a:t>
            </a:r>
            <a:r>
              <a:rPr lang="zh-TW" altLang="en-US" sz="175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室內體育館</a:t>
            </a:r>
            <a:endParaRPr lang="en-US" altLang="zh-TW" sz="1750" dirty="0">
              <a:solidFill>
                <a:srgbClr val="5964AC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55" name="Google Shape;133;p22"/>
          <p:cNvSpPr/>
          <p:nvPr/>
        </p:nvSpPr>
        <p:spPr>
          <a:xfrm>
            <a:off x="5896732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196729" y="1613894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唐賢街 </a:t>
            </a:r>
            <a:r>
              <a:rPr lang="en-US" altLang="zh-TW" sz="1600" dirty="0">
                <a:ea typeface="微軟正黑體" panose="020B0604030504040204" pitchFamily="34" charset="-120"/>
              </a:rPr>
              <a:t>28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sz="1600" dirty="0">
                <a:ea typeface="微軟正黑體" panose="020B0604030504040204" pitchFamily="34" charset="-120"/>
              </a:rPr>
              <a:t>1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57" name="矩形 56"/>
          <p:cNvSpPr/>
          <p:nvPr/>
        </p:nvSpPr>
        <p:spPr>
          <a:xfrm>
            <a:off x="5924104" y="65463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</a:t>
            </a:r>
          </a:p>
        </p:txBody>
      </p:sp>
      <p:cxnSp>
        <p:nvCxnSpPr>
          <p:cNvPr id="93" name="直線接點 92"/>
          <p:cNvCxnSpPr/>
          <p:nvPr/>
        </p:nvCxnSpPr>
        <p:spPr>
          <a:xfrm>
            <a:off x="6423270" y="-715076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29" name="圖片 128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30" name="群組 129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47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48" name="文字方塊 147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1" name="群組 130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45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文字方塊 145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2" name="群組 131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3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41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2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3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44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40" name="文字方塊 13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3" name="群組 132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34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36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7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8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35" name="文字方塊 134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49" name="群組 148"/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150" name="圖片 149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1" name="群組 150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8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9" name="文字方塊 168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群組 151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0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2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3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1" name="文字方塊 160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5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7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8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6" name="文字方塊 155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9" name="圖片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5" y="283960"/>
            <a:ext cx="1563925" cy="635463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>
            <a:off x="6618827" y="1240478"/>
            <a:ext cx="4027383" cy="36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法國國際學校 </a:t>
            </a:r>
            <a:r>
              <a:rPr lang="en-US" altLang="zh-TW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(</a:t>
            </a:r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將軍澳校舍</a:t>
            </a:r>
            <a:r>
              <a:rPr lang="en-US" altLang="zh-TW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) </a:t>
            </a:r>
            <a:r>
              <a:rPr lang="zh-TW" altLang="en-US" sz="1750" dirty="0">
                <a:solidFill>
                  <a:srgbClr val="5964AC"/>
                </a:solidFill>
                <a:ea typeface="華康超特明體" panose="02020E09000000000000" pitchFamily="49" charset="-120"/>
              </a:rPr>
              <a:t>室內體育館</a:t>
            </a:r>
            <a:endParaRPr lang="en-US" altLang="zh-TW" sz="1750" dirty="0">
              <a:solidFill>
                <a:srgbClr val="5964AC"/>
              </a:solidFill>
              <a:ea typeface="華康超特明體" panose="02020E09000000000000" pitchFamily="49" charset="-120"/>
            </a:endParaRPr>
          </a:p>
        </p:txBody>
      </p:sp>
      <p:sp>
        <p:nvSpPr>
          <p:cNvPr id="81" name="Google Shape;133;p22"/>
          <p:cNvSpPr/>
          <p:nvPr/>
        </p:nvSpPr>
        <p:spPr>
          <a:xfrm>
            <a:off x="12271938" y="438676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矩形 81"/>
          <p:cNvSpPr/>
          <p:nvPr/>
        </p:nvSpPr>
        <p:spPr>
          <a:xfrm>
            <a:off x="6618827" y="1599569"/>
            <a:ext cx="1771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唐賢街 </a:t>
            </a:r>
            <a:r>
              <a:rPr lang="en-US" altLang="zh-TW" sz="1600" dirty="0">
                <a:ea typeface="微軟正黑體" panose="020B0604030504040204" pitchFamily="34" charset="-120"/>
              </a:rPr>
              <a:t>28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sz="1600" dirty="0">
                <a:ea typeface="微軟正黑體" panose="020B0604030504040204" pitchFamily="34" charset="-120"/>
              </a:rPr>
              <a:t>1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graphicFrame>
        <p:nvGraphicFramePr>
          <p:cNvPr id="84" name="表格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06238"/>
              </p:ext>
            </p:extLst>
          </p:nvPr>
        </p:nvGraphicFramePr>
        <p:xfrm>
          <a:off x="6752434" y="2643615"/>
          <a:ext cx="5864092" cy="50876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2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51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42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01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FIS26-3415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1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FIS26-3416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09:30-11:00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$2,970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28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FIS26-3417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</a:t>
                      </a: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09:30-11:00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$2,970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7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28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FIS26-3419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11:00-12:00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51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$2,970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054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FIS26-3421</a:t>
                      </a:r>
                      <a:endParaRPr lang="en-US" altLang="zh-TW" sz="1200" b="1" dirty="0">
                        <a:solidFill>
                          <a:srgbClr val="3333CC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</a:t>
                      </a: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12:00-13:30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$2,970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30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FIS26-3422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13:30-15:30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$3,510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FIS26-3423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33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FIS26-3424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2468"/>
                  </a:ext>
                </a:extLst>
              </a:tr>
              <a:tr h="31633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FIS26-3425</a:t>
                      </a: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6-8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銜接班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000676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FIS26-3426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U8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16:00-18:00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$3,510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119824"/>
                  </a:ext>
                </a:extLst>
              </a:tr>
              <a:tr h="332470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FIS26-3427</a:t>
                      </a: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U10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16:00-18:00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$3,510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017739"/>
                  </a:ext>
                </a:extLst>
              </a:tr>
            </a:tbl>
          </a:graphicData>
        </a:graphic>
      </p:graphicFrame>
      <p:graphicFrame>
        <p:nvGraphicFramePr>
          <p:cNvPr id="85" name="表格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18381"/>
              </p:ext>
            </p:extLst>
          </p:nvPr>
        </p:nvGraphicFramePr>
        <p:xfrm>
          <a:off x="6752434" y="2309447"/>
          <a:ext cx="5864091" cy="396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3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8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矩形 97"/>
          <p:cNvSpPr/>
          <p:nvPr/>
        </p:nvSpPr>
        <p:spPr>
          <a:xfrm>
            <a:off x="12290915" y="60597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將軍澳</a:t>
            </a:r>
          </a:p>
        </p:txBody>
      </p:sp>
      <p:graphicFrame>
        <p:nvGraphicFramePr>
          <p:cNvPr id="92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4162"/>
              </p:ext>
            </p:extLst>
          </p:nvPr>
        </p:nvGraphicFramePr>
        <p:xfrm>
          <a:off x="361165" y="2666906"/>
          <a:ext cx="5823603" cy="34614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6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FIS26-3405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FIS26-3406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727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FIS26-3407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12:30-14:00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451404"/>
                  </a:ext>
                </a:extLst>
              </a:tr>
              <a:tr h="361104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FIS26-3408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</a:t>
                      </a: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12:30-14:00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FIS26-3409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U10/U12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14:00-16:00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702966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116270"/>
                  </a:ext>
                </a:extLst>
              </a:tr>
              <a:tr h="337808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FIS26-3411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52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FIS26-3412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052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FIS26-3413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</a:t>
                      </a: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HK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97055"/>
                  </a:ext>
                </a:extLst>
              </a:tr>
            </a:tbl>
          </a:graphicData>
        </a:graphic>
      </p:graphicFrame>
      <p:graphicFrame>
        <p:nvGraphicFramePr>
          <p:cNvPr id="99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40102"/>
              </p:ext>
            </p:extLst>
          </p:nvPr>
        </p:nvGraphicFramePr>
        <p:xfrm>
          <a:off x="361165" y="2308887"/>
          <a:ext cx="5823603" cy="3890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6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08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2940441" y="1628883"/>
            <a:ext cx="963367" cy="373035"/>
            <a:chOff x="2507164" y="1639360"/>
            <a:chExt cx="963367" cy="373035"/>
          </a:xfrm>
        </p:grpSpPr>
        <p:sp>
          <p:nvSpPr>
            <p:cNvPr id="77" name="Rectangle: Rounded Corners 76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78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351872" y="1616440"/>
            <a:ext cx="963367" cy="373035"/>
            <a:chOff x="2507164" y="1639360"/>
            <a:chExt cx="963367" cy="373035"/>
          </a:xfrm>
        </p:grpSpPr>
        <p:sp>
          <p:nvSpPr>
            <p:cNvPr id="102" name="Rectangle: Rounded Corners 101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3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5462" y="979587"/>
            <a:ext cx="1524858" cy="1024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10" y="1003986"/>
            <a:ext cx="1524858" cy="1024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2" name="群組 89">
            <a:extLst>
              <a:ext uri="{FF2B5EF4-FFF2-40B4-BE49-F238E27FC236}">
                <a16:creationId xmlns:a16="http://schemas.microsoft.com/office/drawing/2014/main" id="{CF91EDB6-288E-DC8B-D18D-4F0D3B36A8E4}"/>
              </a:ext>
            </a:extLst>
          </p:cNvPr>
          <p:cNvGrpSpPr/>
          <p:nvPr/>
        </p:nvGrpSpPr>
        <p:grpSpPr>
          <a:xfrm>
            <a:off x="90384" y="4818304"/>
            <a:ext cx="455574" cy="231186"/>
            <a:chOff x="-478076" y="3429000"/>
            <a:chExt cx="429722" cy="160788"/>
          </a:xfrm>
        </p:grpSpPr>
        <p:sp>
          <p:nvSpPr>
            <p:cNvPr id="4" name="矩形: 圓角 90">
              <a:extLst>
                <a:ext uri="{FF2B5EF4-FFF2-40B4-BE49-F238E27FC236}">
                  <a16:creationId xmlns:a16="http://schemas.microsoft.com/office/drawing/2014/main" id="{A2AEB991-7978-72CD-8297-FBF553BAE23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字方塊 91">
              <a:extLst>
                <a:ext uri="{FF2B5EF4-FFF2-40B4-BE49-F238E27FC236}">
                  <a16:creationId xmlns:a16="http://schemas.microsoft.com/office/drawing/2014/main" id="{E4107F07-3F9A-EA73-63F5-74B8086D520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89">
            <a:extLst>
              <a:ext uri="{FF2B5EF4-FFF2-40B4-BE49-F238E27FC236}">
                <a16:creationId xmlns:a16="http://schemas.microsoft.com/office/drawing/2014/main" id="{1F46531C-C0F6-8601-F81A-D57F4138DB5B}"/>
              </a:ext>
            </a:extLst>
          </p:cNvPr>
          <p:cNvGrpSpPr/>
          <p:nvPr/>
        </p:nvGrpSpPr>
        <p:grpSpPr>
          <a:xfrm>
            <a:off x="90385" y="5158275"/>
            <a:ext cx="455574" cy="231186"/>
            <a:chOff x="-478076" y="3429000"/>
            <a:chExt cx="429722" cy="160788"/>
          </a:xfrm>
        </p:grpSpPr>
        <p:sp>
          <p:nvSpPr>
            <p:cNvPr id="7" name="矩形: 圓角 90">
              <a:extLst>
                <a:ext uri="{FF2B5EF4-FFF2-40B4-BE49-F238E27FC236}">
                  <a16:creationId xmlns:a16="http://schemas.microsoft.com/office/drawing/2014/main" id="{50BBCA77-C629-E39A-C0DE-638D9D6A3F9A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文字方塊 91">
              <a:extLst>
                <a:ext uri="{FF2B5EF4-FFF2-40B4-BE49-F238E27FC236}">
                  <a16:creationId xmlns:a16="http://schemas.microsoft.com/office/drawing/2014/main" id="{53AB9274-A2C0-D77B-5CFB-C0A83756EA7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矩形 122">
            <a:extLst>
              <a:ext uri="{FF2B5EF4-FFF2-40B4-BE49-F238E27FC236}">
                <a16:creationId xmlns:a16="http://schemas.microsoft.com/office/drawing/2014/main" id="{8C5BAB55-E950-7EE7-9A63-1E49FA1E5028}"/>
              </a:ext>
            </a:extLst>
          </p:cNvPr>
          <p:cNvSpPr/>
          <p:nvPr/>
        </p:nvSpPr>
        <p:spPr>
          <a:xfrm>
            <a:off x="6604475" y="8182210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grpSp>
        <p:nvGrpSpPr>
          <p:cNvPr id="15" name="群組 89">
            <a:extLst>
              <a:ext uri="{FF2B5EF4-FFF2-40B4-BE49-F238E27FC236}">
                <a16:creationId xmlns:a16="http://schemas.microsoft.com/office/drawing/2014/main" id="{A46188CF-66C7-A882-0197-37300E6E964B}"/>
              </a:ext>
            </a:extLst>
          </p:cNvPr>
          <p:cNvGrpSpPr/>
          <p:nvPr/>
        </p:nvGrpSpPr>
        <p:grpSpPr>
          <a:xfrm>
            <a:off x="2026986" y="7411322"/>
            <a:ext cx="4228764" cy="1669413"/>
            <a:chOff x="2905938" y="7717381"/>
            <a:chExt cx="3744000" cy="1669413"/>
          </a:xfrm>
        </p:grpSpPr>
        <p:sp>
          <p:nvSpPr>
            <p:cNvPr id="16" name="矩形: 圓角 90">
              <a:extLst>
                <a:ext uri="{FF2B5EF4-FFF2-40B4-BE49-F238E27FC236}">
                  <a16:creationId xmlns:a16="http://schemas.microsoft.com/office/drawing/2014/main" id="{78ED3573-FEFC-5491-8C32-C49CD13F2EF0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7" name="矩形: 圓角化同側角落 93">
              <a:extLst>
                <a:ext uri="{FF2B5EF4-FFF2-40B4-BE49-F238E27FC236}">
                  <a16:creationId xmlns:a16="http://schemas.microsoft.com/office/drawing/2014/main" id="{45CD04B9-1B76-0FC1-3133-1C473CE09D9C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8" name="矩形 95">
              <a:extLst>
                <a:ext uri="{FF2B5EF4-FFF2-40B4-BE49-F238E27FC236}">
                  <a16:creationId xmlns:a16="http://schemas.microsoft.com/office/drawing/2014/main" id="{528DE774-5EE7-3224-448B-770AA8BC3F16}"/>
                </a:ext>
              </a:extLst>
            </p:cNvPr>
            <p:cNvSpPr/>
            <p:nvPr/>
          </p:nvSpPr>
          <p:spPr>
            <a:xfrm>
              <a:off x="4876530" y="7769637"/>
              <a:ext cx="13397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9" name="矩形: 圓角 96">
              <a:extLst>
                <a:ext uri="{FF2B5EF4-FFF2-40B4-BE49-F238E27FC236}">
                  <a16:creationId xmlns:a16="http://schemas.microsoft.com/office/drawing/2014/main" id="{B9D86294-59F6-E9BE-C5EE-AB30D79948ED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20" name="矩形 128">
            <a:extLst>
              <a:ext uri="{FF2B5EF4-FFF2-40B4-BE49-F238E27FC236}">
                <a16:creationId xmlns:a16="http://schemas.microsoft.com/office/drawing/2014/main" id="{25094673-E975-7437-01B6-AD3CC3FC11FF}"/>
              </a:ext>
            </a:extLst>
          </p:cNvPr>
          <p:cNvSpPr/>
          <p:nvPr/>
        </p:nvSpPr>
        <p:spPr>
          <a:xfrm>
            <a:off x="2174707" y="7903207"/>
            <a:ext cx="3973160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89">
            <a:extLst>
              <a:ext uri="{FF2B5EF4-FFF2-40B4-BE49-F238E27FC236}">
                <a16:creationId xmlns:a16="http://schemas.microsoft.com/office/drawing/2014/main" id="{129CA311-DB1E-1D34-39BD-6A17433B89F9}"/>
              </a:ext>
            </a:extLst>
          </p:cNvPr>
          <p:cNvGrpSpPr/>
          <p:nvPr/>
        </p:nvGrpSpPr>
        <p:grpSpPr>
          <a:xfrm>
            <a:off x="6526361" y="6799504"/>
            <a:ext cx="455574" cy="231186"/>
            <a:chOff x="-478076" y="3429000"/>
            <a:chExt cx="429722" cy="160788"/>
          </a:xfrm>
        </p:grpSpPr>
        <p:sp>
          <p:nvSpPr>
            <p:cNvPr id="9" name="矩形: 圓角 90">
              <a:extLst>
                <a:ext uri="{FF2B5EF4-FFF2-40B4-BE49-F238E27FC236}">
                  <a16:creationId xmlns:a16="http://schemas.microsoft.com/office/drawing/2014/main" id="{F7C73E34-7FB7-069B-AAC5-44561BDC3046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0" name="文字方塊 91">
              <a:extLst>
                <a:ext uri="{FF2B5EF4-FFF2-40B4-BE49-F238E27FC236}">
                  <a16:creationId xmlns:a16="http://schemas.microsoft.com/office/drawing/2014/main" id="{3BD04742-9F1B-6C8A-AC38-2D6F1695C134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89">
            <a:extLst>
              <a:ext uri="{FF2B5EF4-FFF2-40B4-BE49-F238E27FC236}">
                <a16:creationId xmlns:a16="http://schemas.microsoft.com/office/drawing/2014/main" id="{B3C82779-7DF3-B74C-AF9A-D47B65F18653}"/>
              </a:ext>
            </a:extLst>
          </p:cNvPr>
          <p:cNvGrpSpPr/>
          <p:nvPr/>
        </p:nvGrpSpPr>
        <p:grpSpPr>
          <a:xfrm>
            <a:off x="6526362" y="7151198"/>
            <a:ext cx="455574" cy="231186"/>
            <a:chOff x="-478076" y="3429000"/>
            <a:chExt cx="429722" cy="160788"/>
          </a:xfrm>
        </p:grpSpPr>
        <p:sp>
          <p:nvSpPr>
            <p:cNvPr id="12" name="矩形: 圓角 90">
              <a:extLst>
                <a:ext uri="{FF2B5EF4-FFF2-40B4-BE49-F238E27FC236}">
                  <a16:creationId xmlns:a16="http://schemas.microsoft.com/office/drawing/2014/main" id="{982ED7CE-63A2-B126-FD14-51BB07A108C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3" name="文字方塊 91">
              <a:extLst>
                <a:ext uri="{FF2B5EF4-FFF2-40B4-BE49-F238E27FC236}">
                  <a16:creationId xmlns:a16="http://schemas.microsoft.com/office/drawing/2014/main" id="{3BCDBC3E-0AC0-6889-BCD1-5188DC456155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2" name="群組 89">
            <a:extLst>
              <a:ext uri="{FF2B5EF4-FFF2-40B4-BE49-F238E27FC236}">
                <a16:creationId xmlns:a16="http://schemas.microsoft.com/office/drawing/2014/main" id="{56941F82-ADD5-A34B-0625-FDA288143363}"/>
              </a:ext>
            </a:extLst>
          </p:cNvPr>
          <p:cNvGrpSpPr/>
          <p:nvPr/>
        </p:nvGrpSpPr>
        <p:grpSpPr>
          <a:xfrm>
            <a:off x="6526362" y="6154740"/>
            <a:ext cx="455574" cy="231186"/>
            <a:chOff x="-478076" y="3429000"/>
            <a:chExt cx="429722" cy="160788"/>
          </a:xfrm>
        </p:grpSpPr>
        <p:sp>
          <p:nvSpPr>
            <p:cNvPr id="23" name="矩形: 圓角 90">
              <a:extLst>
                <a:ext uri="{FF2B5EF4-FFF2-40B4-BE49-F238E27FC236}">
                  <a16:creationId xmlns:a16="http://schemas.microsoft.com/office/drawing/2014/main" id="{D3F303D8-FD39-B6A3-A010-7AB3A8E4791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字方塊 91">
              <a:extLst>
                <a:ext uri="{FF2B5EF4-FFF2-40B4-BE49-F238E27FC236}">
                  <a16:creationId xmlns:a16="http://schemas.microsoft.com/office/drawing/2014/main" id="{EDA38791-36A9-2B68-A59D-EC0627FC54E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" name="群組 89">
            <a:extLst>
              <a:ext uri="{FF2B5EF4-FFF2-40B4-BE49-F238E27FC236}">
                <a16:creationId xmlns:a16="http://schemas.microsoft.com/office/drawing/2014/main" id="{32F11827-1098-4144-0245-3EE4AF75B899}"/>
              </a:ext>
            </a:extLst>
          </p:cNvPr>
          <p:cNvGrpSpPr/>
          <p:nvPr/>
        </p:nvGrpSpPr>
        <p:grpSpPr>
          <a:xfrm>
            <a:off x="6526363" y="6482988"/>
            <a:ext cx="455574" cy="231186"/>
            <a:chOff x="-478076" y="3429000"/>
            <a:chExt cx="429722" cy="160788"/>
          </a:xfrm>
        </p:grpSpPr>
        <p:sp>
          <p:nvSpPr>
            <p:cNvPr id="30" name="矩形: 圓角 90">
              <a:extLst>
                <a:ext uri="{FF2B5EF4-FFF2-40B4-BE49-F238E27FC236}">
                  <a16:creationId xmlns:a16="http://schemas.microsoft.com/office/drawing/2014/main" id="{4BBF5757-E526-D2DD-AD77-824C2E0ED992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字方塊 91">
              <a:extLst>
                <a:ext uri="{FF2B5EF4-FFF2-40B4-BE49-F238E27FC236}">
                  <a16:creationId xmlns:a16="http://schemas.microsoft.com/office/drawing/2014/main" id="{439845AC-A411-3682-63BD-9D070A32826C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5461E20-7C9E-EB9B-0CBA-A99389BEFACC}"/>
              </a:ext>
            </a:extLst>
          </p:cNvPr>
          <p:cNvSpPr txBox="1"/>
          <p:nvPr/>
        </p:nvSpPr>
        <p:spPr>
          <a:xfrm>
            <a:off x="2722393" y="2475296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6CBB813-0E7B-1889-04BA-2F949A0CF9F9}"/>
              </a:ext>
            </a:extLst>
          </p:cNvPr>
          <p:cNvSpPr txBox="1"/>
          <p:nvPr/>
        </p:nvSpPr>
        <p:spPr>
          <a:xfrm>
            <a:off x="9369380" y="2487019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5" name="Google Shape;133;p22"/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196729" y="1660786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恆明街 </a:t>
            </a:r>
            <a:r>
              <a:rPr lang="en-US" altLang="zh-TW" sz="1600" dirty="0">
                <a:ea typeface="微軟正黑體" panose="020B0604030504040204" pitchFamily="34" charset="-120"/>
              </a:rPr>
              <a:t>5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號地下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897004" y="65788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馬鞍山</a:t>
            </a: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26757"/>
              </p:ext>
            </p:extLst>
          </p:nvPr>
        </p:nvGraphicFramePr>
        <p:xfrm>
          <a:off x="299316" y="2643292"/>
          <a:ext cx="5874164" cy="10332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2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8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70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0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RC26-3401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17:30-18:30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$2,160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RC26-3402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68003"/>
              </p:ext>
            </p:extLst>
          </p:nvPr>
        </p:nvGraphicFramePr>
        <p:xfrm>
          <a:off x="299316" y="2319204"/>
          <a:ext cx="5874165" cy="3824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2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48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accent4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│逢星期一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圖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2" y="304933"/>
            <a:ext cx="1563925" cy="635463"/>
          </a:xfrm>
          <a:prstGeom prst="rect">
            <a:avLst/>
          </a:prstGeom>
        </p:spPr>
      </p:pic>
      <p:sp>
        <p:nvSpPr>
          <p:cNvPr id="96" name="矩形 95"/>
          <p:cNvSpPr/>
          <p:nvPr/>
        </p:nvSpPr>
        <p:spPr>
          <a:xfrm>
            <a:off x="6618744" y="1667434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恆明街 </a:t>
            </a:r>
            <a:r>
              <a:rPr lang="en-US" altLang="zh-TW" sz="1600" dirty="0">
                <a:ea typeface="微軟正黑體" panose="020B0604030504040204" pitchFamily="34" charset="-120"/>
              </a:rPr>
              <a:t>5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號地下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0" name="Google Shape;133;p22"/>
          <p:cNvSpPr/>
          <p:nvPr/>
        </p:nvSpPr>
        <p:spPr>
          <a:xfrm>
            <a:off x="12283578" y="459649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矩形 130"/>
          <p:cNvSpPr/>
          <p:nvPr/>
        </p:nvSpPr>
        <p:spPr>
          <a:xfrm>
            <a:off x="12320022" y="65788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馬鞍山</a:t>
            </a:r>
          </a:p>
        </p:txBody>
      </p:sp>
      <p:graphicFrame>
        <p:nvGraphicFramePr>
          <p:cNvPr id="133" name="表格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45998"/>
              </p:ext>
            </p:extLst>
          </p:nvPr>
        </p:nvGraphicFramePr>
        <p:xfrm>
          <a:off x="299316" y="7785078"/>
          <a:ext cx="5874164" cy="9782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3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2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0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RC26-3407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9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RC26-3408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10-12</a:t>
                      </a:r>
                      <a:r>
                        <a:rPr lang="zh-HK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4" name="表格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299359"/>
              </p:ext>
            </p:extLst>
          </p:nvPr>
        </p:nvGraphicFramePr>
        <p:xfrm>
          <a:off x="299316" y="7422491"/>
          <a:ext cx="5874165" cy="374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6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2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97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6" name="表格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77732"/>
              </p:ext>
            </p:extLst>
          </p:nvPr>
        </p:nvGraphicFramePr>
        <p:xfrm>
          <a:off x="6663918" y="2702783"/>
          <a:ext cx="5874164" cy="96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2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6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RC26-3409</a:t>
                      </a:r>
                      <a:endParaRPr lang="zh-HK" altLang="en-US" sz="13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HK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RC26-3410 </a:t>
                      </a:r>
                      <a:endParaRPr lang="zh-HK" altLang="en-US" sz="13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10-12</a:t>
                      </a:r>
                      <a:r>
                        <a:rPr lang="zh-HK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7" name="表格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893404"/>
              </p:ext>
            </p:extLst>
          </p:nvPr>
        </p:nvGraphicFramePr>
        <p:xfrm>
          <a:off x="6663918" y="2321400"/>
          <a:ext cx="5874165" cy="3796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94" y="1666926"/>
            <a:ext cx="643720" cy="350828"/>
          </a:xfrm>
          <a:prstGeom prst="rect">
            <a:avLst/>
          </a:prstGeom>
        </p:spPr>
      </p:pic>
      <p:pic>
        <p:nvPicPr>
          <p:cNvPr id="149" name="圖片 1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499" y="1689040"/>
            <a:ext cx="643720" cy="350828"/>
          </a:xfrm>
          <a:prstGeom prst="rect">
            <a:avLst/>
          </a:prstGeom>
        </p:spPr>
      </p:pic>
      <p:grpSp>
        <p:nvGrpSpPr>
          <p:cNvPr id="150" name="群組 149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51" name="圖片 150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2" name="群組 15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9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70" name="文字方塊 169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7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文字方塊 167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1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3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6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2" name="文字方塊 161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5" name="群組 15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6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7" name="文字方塊 15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1" name="群組 170"/>
          <p:cNvGrpSpPr/>
          <p:nvPr/>
        </p:nvGrpSpPr>
        <p:grpSpPr>
          <a:xfrm>
            <a:off x="6402649" y="9169093"/>
            <a:ext cx="6590085" cy="445557"/>
            <a:chOff x="1" y="9184234"/>
            <a:chExt cx="6972216" cy="471393"/>
          </a:xfrm>
        </p:grpSpPr>
        <p:pic>
          <p:nvPicPr>
            <p:cNvPr id="172" name="圖片 171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73" name="群組 172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90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91" name="文字方塊 190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8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文字方塊 188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5" name="群組 174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82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84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5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6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7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83" name="文字方塊 182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群組 175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77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9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0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1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78" name="文字方塊 177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221661"/>
              </p:ext>
            </p:extLst>
          </p:nvPr>
        </p:nvGraphicFramePr>
        <p:xfrm>
          <a:off x="299316" y="4379838"/>
          <a:ext cx="5874165" cy="10068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5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2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RC26-3403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RC26-3404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1" name="表格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69766"/>
              </p:ext>
            </p:extLst>
          </p:nvPr>
        </p:nvGraphicFramePr>
        <p:xfrm>
          <a:off x="299316" y="4057391"/>
          <a:ext cx="5874165" cy="3680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7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0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│逢星期二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9" name="矩形 88"/>
          <p:cNvSpPr/>
          <p:nvPr/>
        </p:nvSpPr>
        <p:spPr>
          <a:xfrm>
            <a:off x="207359" y="1254803"/>
            <a:ext cx="3978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64AC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　</a:t>
            </a: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新書院小學部室內體育館</a:t>
            </a:r>
            <a:endParaRPr lang="zh-TW" altLang="en-US" sz="2200" b="1" dirty="0">
              <a:solidFill>
                <a:schemeClr val="accent2"/>
              </a:solidFill>
              <a:ea typeface="華康超特明體" panose="02020E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6" y="1284679"/>
            <a:ext cx="396000" cy="396000"/>
          </a:xfrm>
          <a:prstGeom prst="rect">
            <a:avLst/>
          </a:prstGeom>
        </p:spPr>
      </p:pic>
      <p:sp>
        <p:nvSpPr>
          <p:cNvPr id="105" name="矩形 104"/>
          <p:cNvSpPr/>
          <p:nvPr/>
        </p:nvSpPr>
        <p:spPr>
          <a:xfrm>
            <a:off x="6648646" y="1260455"/>
            <a:ext cx="39376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64AC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　</a:t>
            </a: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新書院小學部室內體育館</a:t>
            </a:r>
            <a:endParaRPr lang="zh-TW" altLang="en-US" sz="2200" b="1" dirty="0">
              <a:solidFill>
                <a:schemeClr val="accent2"/>
              </a:solidFill>
              <a:ea typeface="華康超特明體" panose="02020E09000000000000" pitchFamily="49" charset="-120"/>
            </a:endParaRPr>
          </a:p>
        </p:txBody>
      </p:sp>
      <p:pic>
        <p:nvPicPr>
          <p:cNvPr id="106" name="圖片 10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360" y="1290331"/>
            <a:ext cx="396000" cy="396000"/>
          </a:xfrm>
          <a:prstGeom prst="rect">
            <a:avLst/>
          </a:prstGeom>
        </p:spPr>
      </p:pic>
      <p:graphicFrame>
        <p:nvGraphicFramePr>
          <p:cNvPr id="95" name="表格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48179"/>
              </p:ext>
            </p:extLst>
          </p:nvPr>
        </p:nvGraphicFramePr>
        <p:xfrm>
          <a:off x="299316" y="6097763"/>
          <a:ext cx="5874165" cy="9564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3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RC26-3405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RC26-3406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10-12</a:t>
                      </a:r>
                      <a:r>
                        <a:rPr lang="zh-HK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9" name="Group 118"/>
          <p:cNvGrpSpPr/>
          <p:nvPr/>
        </p:nvGrpSpPr>
        <p:grpSpPr>
          <a:xfrm>
            <a:off x="2841634" y="1661984"/>
            <a:ext cx="963367" cy="373035"/>
            <a:chOff x="2507164" y="1639360"/>
            <a:chExt cx="963367" cy="373035"/>
          </a:xfrm>
        </p:grpSpPr>
        <p:sp>
          <p:nvSpPr>
            <p:cNvPr id="120" name="Rectangle: Rounded Corners 119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1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9336737" y="1686331"/>
            <a:ext cx="963367" cy="373035"/>
            <a:chOff x="2507164" y="1639360"/>
            <a:chExt cx="963367" cy="373035"/>
          </a:xfrm>
        </p:grpSpPr>
        <p:sp>
          <p:nvSpPr>
            <p:cNvPr id="123" name="Rectangle: Rounded Corners 122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4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群組 89"/>
          <p:cNvGrpSpPr/>
          <p:nvPr/>
        </p:nvGrpSpPr>
        <p:grpSpPr>
          <a:xfrm>
            <a:off x="8470755" y="7431904"/>
            <a:ext cx="4098548" cy="1683825"/>
            <a:chOff x="2905938" y="7717381"/>
            <a:chExt cx="3744000" cy="1669413"/>
          </a:xfrm>
        </p:grpSpPr>
        <p:sp>
          <p:nvSpPr>
            <p:cNvPr id="13" name="矩形: 圓角 90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4" name="矩形: 圓角化同側角落 93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2" name="矩形 95"/>
            <p:cNvSpPr/>
            <p:nvPr/>
          </p:nvSpPr>
          <p:spPr>
            <a:xfrm>
              <a:off x="4899750" y="7769637"/>
              <a:ext cx="1293300" cy="335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23" name="矩形: 圓角 96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aphicFrame>
        <p:nvGraphicFramePr>
          <p:cNvPr id="6" name="表格 66">
            <a:extLst>
              <a:ext uri="{FF2B5EF4-FFF2-40B4-BE49-F238E27FC236}">
                <a16:creationId xmlns:a16="http://schemas.microsoft.com/office/drawing/2014/main" id="{C5B18B0B-6F3A-89D0-4B03-FC7ADB88B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26587"/>
              </p:ext>
            </p:extLst>
          </p:nvPr>
        </p:nvGraphicFramePr>
        <p:xfrm>
          <a:off x="299316" y="5742652"/>
          <a:ext cx="5874164" cy="3714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9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1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2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│逢星期三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22">
            <a:extLst>
              <a:ext uri="{FF2B5EF4-FFF2-40B4-BE49-F238E27FC236}">
                <a16:creationId xmlns:a16="http://schemas.microsoft.com/office/drawing/2014/main" id="{82A6B7E3-7C47-692D-8A8E-8EFEB4AAD247}"/>
              </a:ext>
            </a:extLst>
          </p:cNvPr>
          <p:cNvSpPr/>
          <p:nvPr/>
        </p:nvSpPr>
        <p:spPr>
          <a:xfrm>
            <a:off x="6618744" y="8416999"/>
            <a:ext cx="2136519" cy="68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128">
            <a:extLst>
              <a:ext uri="{FF2B5EF4-FFF2-40B4-BE49-F238E27FC236}">
                <a16:creationId xmlns:a16="http://schemas.microsoft.com/office/drawing/2014/main" id="{987C00D3-8AB6-8E5D-241A-E0A234074BBD}"/>
              </a:ext>
            </a:extLst>
          </p:cNvPr>
          <p:cNvSpPr/>
          <p:nvPr/>
        </p:nvSpPr>
        <p:spPr>
          <a:xfrm>
            <a:off x="8575520" y="7914930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7" name="表格 96">
            <a:extLst>
              <a:ext uri="{FF2B5EF4-FFF2-40B4-BE49-F238E27FC236}">
                <a16:creationId xmlns:a16="http://schemas.microsoft.com/office/drawing/2014/main" id="{790DCCE1-EB7D-1ECF-11A8-810FF2016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54106"/>
              </p:ext>
            </p:extLst>
          </p:nvPr>
        </p:nvGraphicFramePr>
        <p:xfrm>
          <a:off x="6663917" y="4423463"/>
          <a:ext cx="5869123" cy="22545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2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61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RC26-3411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12:30-13:30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617913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13:30-14:30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560396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14:30-15:30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35479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14:30-15:30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80218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RC26-3415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HK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720181"/>
                  </a:ext>
                </a:extLst>
              </a:tr>
              <a:tr h="3238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107413"/>
                  </a:ext>
                </a:extLst>
              </a:tr>
            </a:tbl>
          </a:graphicData>
        </a:graphic>
      </p:graphicFrame>
      <p:graphicFrame>
        <p:nvGraphicFramePr>
          <p:cNvPr id="20" name="表格 97">
            <a:extLst>
              <a:ext uri="{FF2B5EF4-FFF2-40B4-BE49-F238E27FC236}">
                <a16:creationId xmlns:a16="http://schemas.microsoft.com/office/drawing/2014/main" id="{AC7467CA-6AAA-A1F7-5C0E-B67B059ED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01865"/>
              </p:ext>
            </p:extLst>
          </p:nvPr>
        </p:nvGraphicFramePr>
        <p:xfrm>
          <a:off x="6663917" y="4079873"/>
          <a:ext cx="5869122" cy="3601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1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D323743B-530D-5369-72FB-0562779CD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538" y="980651"/>
            <a:ext cx="1581770" cy="1037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DC5D8F-AF6A-4071-3B06-FD2877138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4402" y="1015985"/>
            <a:ext cx="1581770" cy="1037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630BB8-65DC-328A-71AE-50346D11E7EA}"/>
              </a:ext>
            </a:extLst>
          </p:cNvPr>
          <p:cNvSpPr txBox="1"/>
          <p:nvPr/>
        </p:nvSpPr>
        <p:spPr>
          <a:xfrm>
            <a:off x="2956847" y="2487020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清明節翌日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C0CE8-1382-09CF-9B89-5A6A80CC13BF}"/>
              </a:ext>
            </a:extLst>
          </p:cNvPr>
          <p:cNvSpPr txBox="1"/>
          <p:nvPr/>
        </p:nvSpPr>
        <p:spPr>
          <a:xfrm>
            <a:off x="3027186" y="4222039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復活節翌日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5C02BD-7ADE-F0E9-C6BD-88C80361E7EF}"/>
              </a:ext>
            </a:extLst>
          </p:cNvPr>
          <p:cNvSpPr txBox="1"/>
          <p:nvPr/>
        </p:nvSpPr>
        <p:spPr>
          <a:xfrm>
            <a:off x="9029411" y="2487027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5EE5D8-F84C-7565-723C-0731D7595581}"/>
              </a:ext>
            </a:extLst>
          </p:cNvPr>
          <p:cNvSpPr txBox="1"/>
          <p:nvPr/>
        </p:nvSpPr>
        <p:spPr>
          <a:xfrm>
            <a:off x="9029410" y="4233754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85" y="298285"/>
            <a:ext cx="1563925" cy="635463"/>
          </a:xfrm>
          <a:prstGeom prst="rect">
            <a:avLst/>
          </a:prstGeom>
        </p:spPr>
      </p:pic>
      <p:sp>
        <p:nvSpPr>
          <p:cNvPr id="55" name="Google Shape;133;p22"/>
          <p:cNvSpPr/>
          <p:nvPr/>
        </p:nvSpPr>
        <p:spPr>
          <a:xfrm>
            <a:off x="12274094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6597537" y="1660786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恆明街 </a:t>
            </a:r>
            <a:r>
              <a:rPr lang="en-US" altLang="zh-TW" sz="1600" dirty="0">
                <a:ea typeface="微軟正黑體" panose="020B0604030504040204" pitchFamily="34" charset="-120"/>
              </a:rPr>
              <a:t>5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號地下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2297812" y="65788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馬鞍山</a:t>
            </a:r>
          </a:p>
        </p:txBody>
      </p:sp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" name="表格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34377"/>
              </p:ext>
            </p:extLst>
          </p:nvPr>
        </p:nvGraphicFramePr>
        <p:xfrm>
          <a:off x="358980" y="2736489"/>
          <a:ext cx="5832880" cy="24223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7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2389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RC26-3417</a:t>
                      </a:r>
                      <a:endParaRPr lang="zh-HK" altLang="en-US" sz="1200" b="1" u="none" strike="noStrike" baseline="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U8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12:30-14:00</a:t>
                      </a:r>
                      <a:endParaRPr lang="zh-HK" altLang="en-US" sz="1100" u="none" strike="noStrik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strike="noStrike" baseline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$3,240</a:t>
                      </a:r>
                      <a:endParaRPr lang="zh-HK" altLang="en-US" sz="1100" u="none" strike="noStrike" baseline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lang="en-US" altLang="zh-TW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kern="1200" noProof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5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RC26-3419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478940"/>
                  </a:ext>
                </a:extLst>
              </a:tr>
              <a:tr h="3389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RC26-3421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617976"/>
                  </a:ext>
                </a:extLst>
              </a:tr>
              <a:tr h="3641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RC26-3422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10-12</a:t>
                      </a:r>
                      <a:r>
                        <a:rPr lang="zh-HK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40036"/>
                  </a:ext>
                </a:extLst>
              </a:tr>
            </a:tbl>
          </a:graphicData>
        </a:graphic>
      </p:graphicFrame>
      <p:graphicFrame>
        <p:nvGraphicFramePr>
          <p:cNvPr id="144" name="表格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91296"/>
              </p:ext>
            </p:extLst>
          </p:nvPr>
        </p:nvGraphicFramePr>
        <p:xfrm>
          <a:off x="368615" y="2368354"/>
          <a:ext cx="5832880" cy="3759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154" y="1651035"/>
            <a:ext cx="643720" cy="350828"/>
          </a:xfrm>
          <a:prstGeom prst="rect">
            <a:avLst/>
          </a:prstGeom>
        </p:spPr>
      </p:pic>
      <p:grpSp>
        <p:nvGrpSpPr>
          <p:cNvPr id="150" name="群組 149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51" name="圖片 150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2" name="群組 15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9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70" name="文字方塊 169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7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文字方塊 167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1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3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6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2" name="文字方塊 161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5" name="群組 15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6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7" name="文字方塊 15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1" name="群組 170"/>
          <p:cNvGrpSpPr/>
          <p:nvPr/>
        </p:nvGrpSpPr>
        <p:grpSpPr>
          <a:xfrm>
            <a:off x="6402649" y="9169093"/>
            <a:ext cx="6590085" cy="445557"/>
            <a:chOff x="1" y="9184234"/>
            <a:chExt cx="6972216" cy="471393"/>
          </a:xfrm>
        </p:grpSpPr>
        <p:pic>
          <p:nvPicPr>
            <p:cNvPr id="172" name="圖片 171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73" name="群組 172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90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91" name="文字方塊 190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8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文字方塊 188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5" name="群組 174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82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84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5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6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7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83" name="文字方塊 182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6" name="群組 175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77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9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0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1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78" name="文字方塊 177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9" name="矩形 88"/>
          <p:cNvSpPr/>
          <p:nvPr/>
        </p:nvSpPr>
        <p:spPr>
          <a:xfrm>
            <a:off x="6591926" y="1255925"/>
            <a:ext cx="39022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64AC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　</a:t>
            </a: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新書院小學部戶外籃球場</a:t>
            </a:r>
            <a:endParaRPr lang="zh-TW" altLang="en-US" sz="2200" b="1" dirty="0">
              <a:solidFill>
                <a:schemeClr val="accent2"/>
              </a:solidFill>
              <a:ea typeface="華康超特明體" panose="02020E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04" y="1284679"/>
            <a:ext cx="396000" cy="396000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9277611" y="1661984"/>
            <a:ext cx="963367" cy="373035"/>
            <a:chOff x="2507164" y="1639360"/>
            <a:chExt cx="963367" cy="373035"/>
          </a:xfrm>
        </p:grpSpPr>
        <p:sp>
          <p:nvSpPr>
            <p:cNvPr id="120" name="Rectangle: Rounded Corners 119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21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89"/>
          <p:cNvGrpSpPr/>
          <p:nvPr/>
        </p:nvGrpSpPr>
        <p:grpSpPr>
          <a:xfrm>
            <a:off x="8519905" y="7375979"/>
            <a:ext cx="4029685" cy="1669413"/>
            <a:chOff x="2905938" y="7717381"/>
            <a:chExt cx="3744000" cy="1669413"/>
          </a:xfrm>
        </p:grpSpPr>
        <p:sp>
          <p:nvSpPr>
            <p:cNvPr id="20" name="矩形: 圓角 90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34" name="矩形: 圓角化同側角落 93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36" name="矩形 95"/>
            <p:cNvSpPr/>
            <p:nvPr/>
          </p:nvSpPr>
          <p:spPr>
            <a:xfrm>
              <a:off x="4888700" y="7769637"/>
              <a:ext cx="13154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37" name="矩形: 圓角 96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16" name="矩形 122">
            <a:extLst>
              <a:ext uri="{FF2B5EF4-FFF2-40B4-BE49-F238E27FC236}">
                <a16:creationId xmlns:a16="http://schemas.microsoft.com/office/drawing/2014/main" id="{C2AD8E71-1109-ABCF-B6ED-77906BE20ACE}"/>
              </a:ext>
            </a:extLst>
          </p:cNvPr>
          <p:cNvSpPr/>
          <p:nvPr/>
        </p:nvSpPr>
        <p:spPr>
          <a:xfrm>
            <a:off x="6505054" y="8394855"/>
            <a:ext cx="2136519" cy="68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矩形 128">
            <a:extLst>
              <a:ext uri="{FF2B5EF4-FFF2-40B4-BE49-F238E27FC236}">
                <a16:creationId xmlns:a16="http://schemas.microsoft.com/office/drawing/2014/main" id="{4807026B-9D07-B111-67FD-2F535D59B676}"/>
              </a:ext>
            </a:extLst>
          </p:cNvPr>
          <p:cNvSpPr/>
          <p:nvPr/>
        </p:nvSpPr>
        <p:spPr>
          <a:xfrm>
            <a:off x="8598964" y="7844592"/>
            <a:ext cx="3835950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Picture 2" descr="Basketball Programs">
            <a:extLst>
              <a:ext uri="{FF2B5EF4-FFF2-40B4-BE49-F238E27FC236}">
                <a16:creationId xmlns:a16="http://schemas.microsoft.com/office/drawing/2014/main" id="{1D509B3A-763A-A4C7-1D17-0A67C2DD5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55"/>
          <a:stretch>
            <a:fillRect/>
          </a:stretch>
        </p:blipFill>
        <p:spPr bwMode="auto">
          <a:xfrm>
            <a:off x="10422450" y="1047320"/>
            <a:ext cx="1635003" cy="107383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29" name="圖片 52">
            <a:extLst>
              <a:ext uri="{FF2B5EF4-FFF2-40B4-BE49-F238E27FC236}">
                <a16:creationId xmlns:a16="http://schemas.microsoft.com/office/drawing/2014/main" id="{91CB5014-5839-CAAA-ACD5-0E0EF6AF7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40" name="Google Shape;133;p22">
            <a:extLst>
              <a:ext uri="{FF2B5EF4-FFF2-40B4-BE49-F238E27FC236}">
                <a16:creationId xmlns:a16="http://schemas.microsoft.com/office/drawing/2014/main" id="{7098595A-4596-4F4E-2630-412720150308}"/>
              </a:ext>
            </a:extLst>
          </p:cNvPr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" name="矩形 55">
            <a:extLst>
              <a:ext uri="{FF2B5EF4-FFF2-40B4-BE49-F238E27FC236}">
                <a16:creationId xmlns:a16="http://schemas.microsoft.com/office/drawing/2014/main" id="{8A2E50A9-E3F8-3733-AA6E-137CF5C2CE0F}"/>
              </a:ext>
            </a:extLst>
          </p:cNvPr>
          <p:cNvSpPr/>
          <p:nvPr/>
        </p:nvSpPr>
        <p:spPr>
          <a:xfrm>
            <a:off x="196729" y="1660786"/>
            <a:ext cx="1636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恆明街 </a:t>
            </a:r>
            <a:r>
              <a:rPr lang="en-US" altLang="zh-TW" sz="1600" dirty="0">
                <a:ea typeface="微軟正黑體" panose="020B0604030504040204" pitchFamily="34" charset="-120"/>
              </a:rPr>
              <a:t>5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號地下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矩形 56">
            <a:extLst>
              <a:ext uri="{FF2B5EF4-FFF2-40B4-BE49-F238E27FC236}">
                <a16:creationId xmlns:a16="http://schemas.microsoft.com/office/drawing/2014/main" id="{DD990430-8F0F-221D-3C4E-3E4D6A5B6F84}"/>
              </a:ext>
            </a:extLst>
          </p:cNvPr>
          <p:cNvSpPr/>
          <p:nvPr/>
        </p:nvSpPr>
        <p:spPr>
          <a:xfrm>
            <a:off x="5897004" y="65788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馬鞍山</a:t>
            </a:r>
          </a:p>
        </p:txBody>
      </p:sp>
      <p:pic>
        <p:nvPicPr>
          <p:cNvPr id="44" name="圖片 6">
            <a:extLst>
              <a:ext uri="{FF2B5EF4-FFF2-40B4-BE49-F238E27FC236}">
                <a16:creationId xmlns:a16="http://schemas.microsoft.com/office/drawing/2014/main" id="{F597F1A7-AD24-420E-ACB9-55B9C7257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94" y="1666926"/>
            <a:ext cx="643720" cy="350828"/>
          </a:xfrm>
          <a:prstGeom prst="rect">
            <a:avLst/>
          </a:prstGeom>
        </p:spPr>
      </p:pic>
      <p:sp>
        <p:nvSpPr>
          <p:cNvPr id="45" name="矩形 88">
            <a:extLst>
              <a:ext uri="{FF2B5EF4-FFF2-40B4-BE49-F238E27FC236}">
                <a16:creationId xmlns:a16="http://schemas.microsoft.com/office/drawing/2014/main" id="{8FB8AFE7-D293-15F3-D220-7776CFAA1495}"/>
              </a:ext>
            </a:extLst>
          </p:cNvPr>
          <p:cNvSpPr/>
          <p:nvPr/>
        </p:nvSpPr>
        <p:spPr>
          <a:xfrm>
            <a:off x="207359" y="1254803"/>
            <a:ext cx="3978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64AC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　</a:t>
            </a: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新書院小學部室內體育館</a:t>
            </a:r>
            <a:endParaRPr lang="zh-TW" altLang="en-US" sz="2200" b="1" dirty="0">
              <a:solidFill>
                <a:schemeClr val="accent2"/>
              </a:solidFill>
              <a:ea typeface="華康超特明體" panose="02020E09000000000000" pitchFamily="49" charset="-120"/>
            </a:endParaRPr>
          </a:p>
        </p:txBody>
      </p:sp>
      <p:pic>
        <p:nvPicPr>
          <p:cNvPr id="46" name="圖片 7">
            <a:extLst>
              <a:ext uri="{FF2B5EF4-FFF2-40B4-BE49-F238E27FC236}">
                <a16:creationId xmlns:a16="http://schemas.microsoft.com/office/drawing/2014/main" id="{BC1E23D9-99D5-BAE4-3421-3C07083D1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6" y="1284679"/>
            <a:ext cx="396000" cy="396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66C7915B-FF7E-F57C-7D82-ECB6B6E01E2A}"/>
              </a:ext>
            </a:extLst>
          </p:cNvPr>
          <p:cNvGrpSpPr/>
          <p:nvPr/>
        </p:nvGrpSpPr>
        <p:grpSpPr>
          <a:xfrm>
            <a:off x="2841634" y="1661984"/>
            <a:ext cx="963367" cy="373035"/>
            <a:chOff x="2507164" y="1639360"/>
            <a:chExt cx="963367" cy="37303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BA91CA7-4AE7-60E1-1734-32310ECA3A1E}"/>
                </a:ext>
              </a:extLst>
            </p:cNvPr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49" name="文字方塊 8">
              <a:extLst>
                <a:ext uri="{FF2B5EF4-FFF2-40B4-BE49-F238E27FC236}">
                  <a16:creationId xmlns:a16="http://schemas.microsoft.com/office/drawing/2014/main" id="{CF165741-1F46-92C0-FBEB-0A2CFBA1FC57}"/>
                </a:ext>
              </a:extLst>
            </p:cNvPr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0" name="表格 57">
            <a:extLst>
              <a:ext uri="{FF2B5EF4-FFF2-40B4-BE49-F238E27FC236}">
                <a16:creationId xmlns:a16="http://schemas.microsoft.com/office/drawing/2014/main" id="{C625C76A-8608-9918-474B-9F969C83A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82548"/>
              </p:ext>
            </p:extLst>
          </p:nvPr>
        </p:nvGraphicFramePr>
        <p:xfrm>
          <a:off x="6667212" y="2742072"/>
          <a:ext cx="5865827" cy="102138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72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1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5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3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7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RC26-3423</a:t>
                      </a:r>
                      <a:endParaRPr lang="zh-HK" altLang="en-US" sz="13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RC26-3424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en-US" altLang="zh-HK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42181"/>
                  </a:ext>
                </a:extLst>
              </a:tr>
            </a:tbl>
          </a:graphicData>
        </a:graphic>
      </p:graphicFrame>
      <p:grpSp>
        <p:nvGrpSpPr>
          <p:cNvPr id="12" name="群組 75">
            <a:extLst>
              <a:ext uri="{FF2B5EF4-FFF2-40B4-BE49-F238E27FC236}">
                <a16:creationId xmlns:a16="http://schemas.microsoft.com/office/drawing/2014/main" id="{C5125B6A-274D-C47A-0A89-B8113910D84B}"/>
              </a:ext>
            </a:extLst>
          </p:cNvPr>
          <p:cNvGrpSpPr/>
          <p:nvPr/>
        </p:nvGrpSpPr>
        <p:grpSpPr>
          <a:xfrm>
            <a:off x="2058362" y="7422114"/>
            <a:ext cx="4183760" cy="1669413"/>
            <a:chOff x="2905938" y="7717381"/>
            <a:chExt cx="3744000" cy="1669413"/>
          </a:xfrm>
        </p:grpSpPr>
        <p:sp>
          <p:nvSpPr>
            <p:cNvPr id="13" name="矩形: 圓角 77">
              <a:extLst>
                <a:ext uri="{FF2B5EF4-FFF2-40B4-BE49-F238E27FC236}">
                  <a16:creationId xmlns:a16="http://schemas.microsoft.com/office/drawing/2014/main" id="{2ED5B48A-7341-E09A-2B03-361D2F98EF79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4" name="矩形: 圓角化同側角落 78">
              <a:extLst>
                <a:ext uri="{FF2B5EF4-FFF2-40B4-BE49-F238E27FC236}">
                  <a16:creationId xmlns:a16="http://schemas.microsoft.com/office/drawing/2014/main" id="{F6235608-BF21-ECCC-4734-A0AB84BFA155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80">
              <a:extLst>
                <a:ext uri="{FF2B5EF4-FFF2-40B4-BE49-F238E27FC236}">
                  <a16:creationId xmlns:a16="http://schemas.microsoft.com/office/drawing/2014/main" id="{F4A830B1-CA2D-802C-B78A-856B71E480E3}"/>
                </a:ext>
              </a:extLst>
            </p:cNvPr>
            <p:cNvSpPr/>
            <p:nvPr/>
          </p:nvSpPr>
          <p:spPr>
            <a:xfrm>
              <a:off x="4874506" y="7769637"/>
              <a:ext cx="13437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7" name="矩形: 圓角 81">
              <a:extLst>
                <a:ext uri="{FF2B5EF4-FFF2-40B4-BE49-F238E27FC236}">
                  <a16:creationId xmlns:a16="http://schemas.microsoft.com/office/drawing/2014/main" id="{602FB495-2CD7-CAC1-726E-B3563C94F545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22" name="矩形 128">
            <a:extLst>
              <a:ext uri="{FF2B5EF4-FFF2-40B4-BE49-F238E27FC236}">
                <a16:creationId xmlns:a16="http://schemas.microsoft.com/office/drawing/2014/main" id="{D5CE39B7-6779-8806-9FD6-D9B6F7911BD5}"/>
              </a:ext>
            </a:extLst>
          </p:cNvPr>
          <p:cNvSpPr/>
          <p:nvPr/>
        </p:nvSpPr>
        <p:spPr>
          <a:xfrm>
            <a:off x="2151264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E534A0-62B7-D663-E127-6F19BE985B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8538" y="980651"/>
            <a:ext cx="1581770" cy="1037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4" name="矩形 122">
            <a:extLst>
              <a:ext uri="{FF2B5EF4-FFF2-40B4-BE49-F238E27FC236}">
                <a16:creationId xmlns:a16="http://schemas.microsoft.com/office/drawing/2014/main" id="{832CE79E-71F7-8BB7-D249-610774B6EFBA}"/>
              </a:ext>
            </a:extLst>
          </p:cNvPr>
          <p:cNvSpPr/>
          <p:nvPr/>
        </p:nvSpPr>
        <p:spPr>
          <a:xfrm>
            <a:off x="156770" y="8193933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grpSp>
        <p:nvGrpSpPr>
          <p:cNvPr id="5" name="群組 89">
            <a:extLst>
              <a:ext uri="{FF2B5EF4-FFF2-40B4-BE49-F238E27FC236}">
                <a16:creationId xmlns:a16="http://schemas.microsoft.com/office/drawing/2014/main" id="{1D9550F7-BC2F-3038-BF1C-9F424D7B7F85}"/>
              </a:ext>
            </a:extLst>
          </p:cNvPr>
          <p:cNvGrpSpPr/>
          <p:nvPr/>
        </p:nvGrpSpPr>
        <p:grpSpPr>
          <a:xfrm>
            <a:off x="78661" y="3177075"/>
            <a:ext cx="455574" cy="231186"/>
            <a:chOff x="-478076" y="3429000"/>
            <a:chExt cx="429722" cy="160788"/>
          </a:xfrm>
        </p:grpSpPr>
        <p:sp>
          <p:nvSpPr>
            <p:cNvPr id="6" name="矩形: 圓角 90">
              <a:extLst>
                <a:ext uri="{FF2B5EF4-FFF2-40B4-BE49-F238E27FC236}">
                  <a16:creationId xmlns:a16="http://schemas.microsoft.com/office/drawing/2014/main" id="{81A955F3-6DFF-8B56-7E7A-4CC80C7FAD16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字方塊 91">
              <a:extLst>
                <a:ext uri="{FF2B5EF4-FFF2-40B4-BE49-F238E27FC236}">
                  <a16:creationId xmlns:a16="http://schemas.microsoft.com/office/drawing/2014/main" id="{D485DC2E-94FB-99B7-9D78-08A2B718F292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3" name="群組 89">
            <a:extLst>
              <a:ext uri="{FF2B5EF4-FFF2-40B4-BE49-F238E27FC236}">
                <a16:creationId xmlns:a16="http://schemas.microsoft.com/office/drawing/2014/main" id="{D9A8AD9A-9B29-66CC-57B9-5D6E6064918D}"/>
              </a:ext>
            </a:extLst>
          </p:cNvPr>
          <p:cNvGrpSpPr/>
          <p:nvPr/>
        </p:nvGrpSpPr>
        <p:grpSpPr>
          <a:xfrm>
            <a:off x="52373" y="3857894"/>
            <a:ext cx="455574" cy="231186"/>
            <a:chOff x="-478076" y="3429000"/>
            <a:chExt cx="429722" cy="160788"/>
          </a:xfrm>
        </p:grpSpPr>
        <p:sp>
          <p:nvSpPr>
            <p:cNvPr id="24" name="矩形: 圓角 90">
              <a:extLst>
                <a:ext uri="{FF2B5EF4-FFF2-40B4-BE49-F238E27FC236}">
                  <a16:creationId xmlns:a16="http://schemas.microsoft.com/office/drawing/2014/main" id="{E8D9A054-7411-0DD8-EFCB-4757892E4BF6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字方塊 91">
              <a:extLst>
                <a:ext uri="{FF2B5EF4-FFF2-40B4-BE49-F238E27FC236}">
                  <a16:creationId xmlns:a16="http://schemas.microsoft.com/office/drawing/2014/main" id="{EBB324B6-B87C-F736-3069-23A2896CB9F6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89">
            <a:extLst>
              <a:ext uri="{FF2B5EF4-FFF2-40B4-BE49-F238E27FC236}">
                <a16:creationId xmlns:a16="http://schemas.microsoft.com/office/drawing/2014/main" id="{218309F6-AB70-32B9-A854-7CF7D4616C3F}"/>
              </a:ext>
            </a:extLst>
          </p:cNvPr>
          <p:cNvGrpSpPr/>
          <p:nvPr/>
        </p:nvGrpSpPr>
        <p:grpSpPr>
          <a:xfrm>
            <a:off x="52373" y="4198064"/>
            <a:ext cx="455574" cy="231186"/>
            <a:chOff x="-478076" y="3429000"/>
            <a:chExt cx="429722" cy="160788"/>
          </a:xfrm>
        </p:grpSpPr>
        <p:sp>
          <p:nvSpPr>
            <p:cNvPr id="27" name="矩形: 圓角 90">
              <a:extLst>
                <a:ext uri="{FF2B5EF4-FFF2-40B4-BE49-F238E27FC236}">
                  <a16:creationId xmlns:a16="http://schemas.microsoft.com/office/drawing/2014/main" id="{15F31C32-A5C6-0A26-B5EE-0DE9E5F82375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文字方塊 91">
              <a:extLst>
                <a:ext uri="{FF2B5EF4-FFF2-40B4-BE49-F238E27FC236}">
                  <a16:creationId xmlns:a16="http://schemas.microsoft.com/office/drawing/2014/main" id="{03787344-0830-841A-5C91-E3725D2AD1E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89">
            <a:extLst>
              <a:ext uri="{FF2B5EF4-FFF2-40B4-BE49-F238E27FC236}">
                <a16:creationId xmlns:a16="http://schemas.microsoft.com/office/drawing/2014/main" id="{633AAE2F-4810-8005-91C0-55F754360E6C}"/>
              </a:ext>
            </a:extLst>
          </p:cNvPr>
          <p:cNvGrpSpPr/>
          <p:nvPr/>
        </p:nvGrpSpPr>
        <p:grpSpPr>
          <a:xfrm>
            <a:off x="6464905" y="3154513"/>
            <a:ext cx="455574" cy="231186"/>
            <a:chOff x="-478076" y="3429000"/>
            <a:chExt cx="429722" cy="160788"/>
          </a:xfrm>
        </p:grpSpPr>
        <p:sp>
          <p:nvSpPr>
            <p:cNvPr id="30" name="矩形: 圓角 90">
              <a:extLst>
                <a:ext uri="{FF2B5EF4-FFF2-40B4-BE49-F238E27FC236}">
                  <a16:creationId xmlns:a16="http://schemas.microsoft.com/office/drawing/2014/main" id="{3B3BCB9E-BF21-D0B1-45CC-66510D5C127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字方塊 91">
              <a:extLst>
                <a:ext uri="{FF2B5EF4-FFF2-40B4-BE49-F238E27FC236}">
                  <a16:creationId xmlns:a16="http://schemas.microsoft.com/office/drawing/2014/main" id="{A2244428-6278-4FFD-8CF6-C194BAB18B5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802806-93F0-A33F-5DD7-663F3BF7ECAD}"/>
              </a:ext>
            </a:extLst>
          </p:cNvPr>
          <p:cNvSpPr txBox="1"/>
          <p:nvPr/>
        </p:nvSpPr>
        <p:spPr>
          <a:xfrm>
            <a:off x="2992019" y="2522188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  <p:graphicFrame>
        <p:nvGraphicFramePr>
          <p:cNvPr id="35" name="表格 97">
            <a:extLst>
              <a:ext uri="{FF2B5EF4-FFF2-40B4-BE49-F238E27FC236}">
                <a16:creationId xmlns:a16="http://schemas.microsoft.com/office/drawing/2014/main" id="{3DCEAE7D-5838-57B6-14C0-A5B5CC305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885257"/>
              </p:ext>
            </p:extLst>
          </p:nvPr>
        </p:nvGraphicFramePr>
        <p:xfrm>
          <a:off x="6663917" y="2363761"/>
          <a:ext cx="5869122" cy="3881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8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E91DFB74-C335-B773-0393-60A3C7F2A580}"/>
              </a:ext>
            </a:extLst>
          </p:cNvPr>
          <p:cNvSpPr txBox="1"/>
          <p:nvPr/>
        </p:nvSpPr>
        <p:spPr>
          <a:xfrm>
            <a:off x="9029410" y="2522186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: 圓角化同側角落 93">
            <a:extLst>
              <a:ext uri="{FF2B5EF4-FFF2-40B4-BE49-F238E27FC236}">
                <a16:creationId xmlns:a16="http://schemas.microsoft.com/office/drawing/2014/main" id="{687CAA4B-A18F-B43A-F9C3-618E370CB863}"/>
              </a:ext>
            </a:extLst>
          </p:cNvPr>
          <p:cNvSpPr/>
          <p:nvPr/>
        </p:nvSpPr>
        <p:spPr>
          <a:xfrm>
            <a:off x="4173812" y="7349843"/>
            <a:ext cx="1549842" cy="41189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aphicFrame>
        <p:nvGraphicFramePr>
          <p:cNvPr id="113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860693"/>
              </p:ext>
            </p:extLst>
          </p:nvPr>
        </p:nvGraphicFramePr>
        <p:xfrm>
          <a:off x="363030" y="3153705"/>
          <a:ext cx="5832878" cy="10567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03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9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RC26-3425</a:t>
                      </a:r>
                      <a:endParaRPr lang="zh-HK" altLang="en-US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U10/U12</a:t>
                      </a:r>
                      <a:endParaRPr lang="en-US" altLang="zh-HK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16:15-17:45</a:t>
                      </a:r>
                      <a:endParaRPr lang="zh-HK" altLang="en-US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HK" altLang="en-US" sz="1100" kern="1200" noProof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$3,240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lang="en-US" altLang="zh-TW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kern="1200" noProof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0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RC26-3426</a:t>
                      </a:r>
                      <a:endParaRPr lang="zh-HK" altLang="en-US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U12/U14</a:t>
                      </a:r>
                      <a:endParaRPr lang="en-US" altLang="zh-HK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17:45-19:15</a:t>
                      </a:r>
                      <a:endParaRPr lang="zh-HK" altLang="en-US" sz="1100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lang="zh-HK" altLang="en-US" sz="1100" kern="1200" noProof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$3,240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lang="en-US" altLang="zh-TW" sz="1100" kern="1200" noProof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lang="zh-HK" altLang="en-US" sz="1100" kern="1200" noProof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93" name="直線接點 92"/>
          <p:cNvCxnSpPr/>
          <p:nvPr/>
        </p:nvCxnSpPr>
        <p:spPr>
          <a:xfrm>
            <a:off x="6383484" y="-400634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90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69" name="圖片 51"/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70" name="群組 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87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88" name="文字方塊 73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群組 7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85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文字方塊 7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群組 77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7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81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2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3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4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80" name="文字方塊 7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74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76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7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8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75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4" name="圖片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1" y="304933"/>
            <a:ext cx="1563925" cy="635463"/>
          </a:xfrm>
          <a:prstGeom prst="rect">
            <a:avLst/>
          </a:prstGeom>
        </p:spPr>
      </p:pic>
      <p:sp>
        <p:nvSpPr>
          <p:cNvPr id="5" name="Google Shape;133;p22"/>
          <p:cNvSpPr/>
          <p:nvPr/>
        </p:nvSpPr>
        <p:spPr>
          <a:xfrm>
            <a:off x="5861556" y="429555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矩形 56"/>
          <p:cNvSpPr/>
          <p:nvPr/>
        </p:nvSpPr>
        <p:spPr>
          <a:xfrm>
            <a:off x="5873551" y="634443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馬鞍山</a:t>
            </a:r>
          </a:p>
        </p:txBody>
      </p:sp>
      <p:sp>
        <p:nvSpPr>
          <p:cNvPr id="6" name="矩形 61"/>
          <p:cNvSpPr/>
          <p:nvPr/>
        </p:nvSpPr>
        <p:spPr>
          <a:xfrm>
            <a:off x="183905" y="1325141"/>
            <a:ext cx="36009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>
                <a:solidFill>
                  <a:srgbClr val="5964AC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　</a:t>
            </a: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新書院中學部室內籃球場</a:t>
            </a:r>
          </a:p>
        </p:txBody>
      </p:sp>
      <p:pic>
        <p:nvPicPr>
          <p:cNvPr id="21" name="圖片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0" y="1355017"/>
            <a:ext cx="396000" cy="396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119564" y="2144385"/>
            <a:ext cx="963367" cy="373035"/>
            <a:chOff x="2507164" y="1639360"/>
            <a:chExt cx="963367" cy="373035"/>
          </a:xfrm>
        </p:grpSpPr>
        <p:sp>
          <p:nvSpPr>
            <p:cNvPr id="23" name="Rectangle: Rounded Corners 22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24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6" name="圖片 1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41" y="2155732"/>
            <a:ext cx="643720" cy="350828"/>
          </a:xfrm>
          <a:prstGeom prst="rect">
            <a:avLst/>
          </a:prstGeom>
        </p:spPr>
      </p:pic>
      <p:sp>
        <p:nvSpPr>
          <p:cNvPr id="8" name="矩形 55"/>
          <p:cNvSpPr/>
          <p:nvPr/>
        </p:nvSpPr>
        <p:spPr>
          <a:xfrm>
            <a:off x="185007" y="1754571"/>
            <a:ext cx="2855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恆明街 </a:t>
            </a:r>
            <a:r>
              <a:rPr lang="en-US" altLang="zh-TW" sz="1600" dirty="0">
                <a:ea typeface="微軟正黑體" panose="020B0604030504040204" pitchFamily="34" charset="-120"/>
              </a:rPr>
              <a:t>5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號中學部體育館 </a:t>
            </a:r>
            <a:r>
              <a:rPr lang="en-US" altLang="zh-TW" sz="1600" dirty="0">
                <a:ea typeface="微軟正黑體" panose="020B0604030504040204" pitchFamily="34" charset="-120"/>
              </a:rPr>
              <a:t>3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: 圓角 90">
            <a:extLst>
              <a:ext uri="{FF2B5EF4-FFF2-40B4-BE49-F238E27FC236}">
                <a16:creationId xmlns:a16="http://schemas.microsoft.com/office/drawing/2014/main" id="{5D4AE907-9025-F145-0D0A-28A64C229361}"/>
              </a:ext>
            </a:extLst>
          </p:cNvPr>
          <p:cNvSpPr/>
          <p:nvPr/>
        </p:nvSpPr>
        <p:spPr>
          <a:xfrm>
            <a:off x="2058224" y="7682216"/>
            <a:ext cx="4098548" cy="1386621"/>
          </a:xfrm>
          <a:prstGeom prst="roundRect">
            <a:avLst/>
          </a:prstGeom>
          <a:solidFill>
            <a:srgbClr val="EEDAB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4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6" name="矩形 95">
            <a:extLst>
              <a:ext uri="{FF2B5EF4-FFF2-40B4-BE49-F238E27FC236}">
                <a16:creationId xmlns:a16="http://schemas.microsoft.com/office/drawing/2014/main" id="{0F50B931-DE2C-D39B-30D0-76E0918FDEC6}"/>
              </a:ext>
            </a:extLst>
          </p:cNvPr>
          <p:cNvSpPr/>
          <p:nvPr/>
        </p:nvSpPr>
        <p:spPr>
          <a:xfrm>
            <a:off x="4252568" y="737910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en-US" sz="1600" b="1" dirty="0">
                <a:solidFill>
                  <a:srgbClr val="5964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早鳥報名優惠</a:t>
            </a:r>
          </a:p>
        </p:txBody>
      </p:sp>
      <p:sp>
        <p:nvSpPr>
          <p:cNvPr id="18" name="矩形 128">
            <a:extLst>
              <a:ext uri="{FF2B5EF4-FFF2-40B4-BE49-F238E27FC236}">
                <a16:creationId xmlns:a16="http://schemas.microsoft.com/office/drawing/2014/main" id="{00D9FADF-5FA2-3647-BE12-7F9C698DC665}"/>
              </a:ext>
            </a:extLst>
          </p:cNvPr>
          <p:cNvSpPr/>
          <p:nvPr/>
        </p:nvSpPr>
        <p:spPr>
          <a:xfrm>
            <a:off x="2174709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: 圓角 96">
            <a:extLst>
              <a:ext uri="{FF2B5EF4-FFF2-40B4-BE49-F238E27FC236}">
                <a16:creationId xmlns:a16="http://schemas.microsoft.com/office/drawing/2014/main" id="{DAB5ADEA-AC20-22E3-4E54-F893F5F43EF7}"/>
              </a:ext>
            </a:extLst>
          </p:cNvPr>
          <p:cNvSpPr/>
          <p:nvPr/>
        </p:nvSpPr>
        <p:spPr>
          <a:xfrm>
            <a:off x="2156749" y="7771872"/>
            <a:ext cx="3901502" cy="1207307"/>
          </a:xfrm>
          <a:prstGeom prst="round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2" name="矩形 122">
            <a:extLst>
              <a:ext uri="{FF2B5EF4-FFF2-40B4-BE49-F238E27FC236}">
                <a16:creationId xmlns:a16="http://schemas.microsoft.com/office/drawing/2014/main" id="{A22B2F27-4268-1DDE-C0C0-320DCF4F1070}"/>
              </a:ext>
            </a:extLst>
          </p:cNvPr>
          <p:cNvSpPr/>
          <p:nvPr/>
        </p:nvSpPr>
        <p:spPr>
          <a:xfrm>
            <a:off x="156770" y="8193933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D22CC9-123E-9700-1655-5AA41F4113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3240" y="883041"/>
            <a:ext cx="1593104" cy="11167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aphicFrame>
        <p:nvGraphicFramePr>
          <p:cNvPr id="3" name="表格 143">
            <a:extLst>
              <a:ext uri="{FF2B5EF4-FFF2-40B4-BE49-F238E27FC236}">
                <a16:creationId xmlns:a16="http://schemas.microsoft.com/office/drawing/2014/main" id="{4C26A23A-5FDD-5469-5C80-70D7295F0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347150"/>
              </p:ext>
            </p:extLst>
          </p:nvPr>
        </p:nvGraphicFramePr>
        <p:xfrm>
          <a:off x="368615" y="2778659"/>
          <a:ext cx="5832880" cy="3759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5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90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E9B330-D7B1-7176-88C1-48DAE4745313}"/>
              </a:ext>
            </a:extLst>
          </p:cNvPr>
          <p:cNvSpPr txBox="1"/>
          <p:nvPr/>
        </p:nvSpPr>
        <p:spPr>
          <a:xfrm>
            <a:off x="2992019" y="293249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96729" y="1254803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沙田學院綜合體育館</a:t>
            </a:r>
          </a:p>
        </p:txBody>
      </p:sp>
      <p:sp>
        <p:nvSpPr>
          <p:cNvPr id="55" name="Google Shape;133;p22"/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196729" y="1660786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麗禾里 </a:t>
            </a:r>
            <a:r>
              <a:rPr lang="en-US" altLang="zh-TW" sz="1600" dirty="0">
                <a:ea typeface="微軟正黑體" panose="020B0604030504040204" pitchFamily="34" charset="-120"/>
              </a:rPr>
              <a:t>3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sz="1600" dirty="0">
                <a:ea typeface="微軟正黑體" panose="020B0604030504040204" pitchFamily="34" charset="-120"/>
              </a:rPr>
              <a:t>4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57" name="矩形 56"/>
          <p:cNvSpPr/>
          <p:nvPr/>
        </p:nvSpPr>
        <p:spPr>
          <a:xfrm>
            <a:off x="5881758" y="813593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火炭</a:t>
            </a:r>
          </a:p>
        </p:txBody>
      </p:sp>
      <p:graphicFrame>
        <p:nvGraphicFramePr>
          <p:cNvPr id="58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663297"/>
              </p:ext>
            </p:extLst>
          </p:nvPr>
        </p:nvGraphicFramePr>
        <p:xfrm>
          <a:off x="305013" y="2835348"/>
          <a:ext cx="5866121" cy="34477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3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28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74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9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FT26-3401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U8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11:30-13:00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FT26-3402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11:30-13:00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2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FT26-3403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949235"/>
                  </a:ext>
                </a:extLst>
              </a:tr>
              <a:tr h="356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FT26-3404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315825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FT26-3405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13:30-14:30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041088"/>
                  </a:ext>
                </a:extLst>
              </a:tr>
              <a:tr h="356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FT26-3406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HK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13:30-14:30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214759"/>
                  </a:ext>
                </a:extLst>
              </a:tr>
              <a:tr h="3364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FT26-3407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14:30-16:00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887817"/>
                  </a:ext>
                </a:extLst>
              </a:tr>
              <a:tr h="356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FT26-3408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687889"/>
                  </a:ext>
                </a:extLst>
              </a:tr>
              <a:tr h="3566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FT26-3409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16:00-17:30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791385"/>
                  </a:ext>
                </a:extLst>
              </a:tr>
            </a:tbl>
          </a:graphicData>
        </a:graphic>
      </p:graphicFrame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圖片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2" y="304933"/>
            <a:ext cx="1563925" cy="635463"/>
          </a:xfrm>
          <a:prstGeom prst="rect">
            <a:avLst/>
          </a:prstGeom>
        </p:spPr>
      </p:pic>
      <p:sp>
        <p:nvSpPr>
          <p:cNvPr id="95" name="矩形 94"/>
          <p:cNvSpPr/>
          <p:nvPr/>
        </p:nvSpPr>
        <p:spPr>
          <a:xfrm>
            <a:off x="6618744" y="1261451"/>
            <a:ext cx="397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48945" algn="l"/>
              </a:tabLst>
            </a:pPr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沙田學院綜合體育館</a:t>
            </a:r>
          </a:p>
        </p:txBody>
      </p:sp>
      <p:sp>
        <p:nvSpPr>
          <p:cNvPr id="96" name="矩形 95"/>
          <p:cNvSpPr/>
          <p:nvPr/>
        </p:nvSpPr>
        <p:spPr>
          <a:xfrm>
            <a:off x="6618744" y="1667434"/>
            <a:ext cx="1653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麗禾里 </a:t>
            </a:r>
            <a:r>
              <a:rPr lang="en-US" altLang="zh-TW" sz="1600" dirty="0">
                <a:ea typeface="微軟正黑體" panose="020B0604030504040204" pitchFamily="34" charset="-120"/>
              </a:rPr>
              <a:t>3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 </a:t>
            </a:r>
            <a:r>
              <a:rPr lang="en-US" altLang="zh-TW" sz="1600" dirty="0">
                <a:ea typeface="微軟正黑體" panose="020B0604030504040204" pitchFamily="34" charset="-120"/>
              </a:rPr>
              <a:t>4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graphicFrame>
        <p:nvGraphicFramePr>
          <p:cNvPr id="97" name="表格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026803"/>
              </p:ext>
            </p:extLst>
          </p:nvPr>
        </p:nvGraphicFramePr>
        <p:xfrm>
          <a:off x="6647624" y="2857579"/>
          <a:ext cx="5877397" cy="2382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3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7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2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11:30-13:00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1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11:30-13:00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1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13:00-14:30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13:00-14:30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U8/U10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14:30-16:30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$3,510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6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$3,240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表格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88148"/>
              </p:ext>
            </p:extLst>
          </p:nvPr>
        </p:nvGraphicFramePr>
        <p:xfrm>
          <a:off x="6647624" y="2472877"/>
          <a:ext cx="5877398" cy="3666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6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0" name="Google Shape;133;p22"/>
          <p:cNvSpPr/>
          <p:nvPr/>
        </p:nvSpPr>
        <p:spPr>
          <a:xfrm>
            <a:off x="12271855" y="459649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矩形 130"/>
          <p:cNvSpPr/>
          <p:nvPr/>
        </p:nvSpPr>
        <p:spPr>
          <a:xfrm>
            <a:off x="12308000" y="822625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火炭</a:t>
            </a:r>
          </a:p>
        </p:txBody>
      </p:sp>
      <p:pic>
        <p:nvPicPr>
          <p:cNvPr id="133" name="Picture 2" descr="sha tin college logo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9556" l="3125" r="96429">
                        <a14:foregroundMark x1="14732" y1="22667" x2="33482" y2="6667"/>
                        <a14:foregroundMark x1="33482" y1="6667" x2="33929" y2="6667"/>
                        <a14:foregroundMark x1="37500" y1="4889" x2="42411" y2="4000"/>
                        <a14:foregroundMark x1="58929" y1="3556" x2="79018" y2="17778"/>
                        <a14:foregroundMark x1="91964" y1="33778" x2="96429" y2="43556"/>
                        <a14:foregroundMark x1="3125" y1="41778" x2="36161" y2="44889"/>
                        <a14:foregroundMark x1="4018" y1="53778" x2="13839" y2="74222"/>
                        <a14:foregroundMark x1="13839" y1="74222" x2="29464" y2="92000"/>
                        <a14:foregroundMark x1="29464" y1="92000" x2="54018" y2="93778"/>
                        <a14:foregroundMark x1="54018" y1="93778" x2="77679" y2="86222"/>
                        <a14:foregroundMark x1="77679" y1="86222" x2="91071" y2="68000"/>
                        <a14:foregroundMark x1="91071" y1="68000" x2="94643" y2="54222"/>
                        <a14:foregroundMark x1="49107" y1="95111" x2="49107" y2="99556"/>
                        <a14:foregroundMark x1="58929" y1="26667" x2="60714" y2="44889"/>
                        <a14:foregroundMark x1="60714" y1="26667" x2="62946" y2="43556"/>
                        <a14:foregroundMark x1="42411" y1="15556" x2="66964" y2="23111"/>
                        <a14:foregroundMark x1="39732" y1="17333" x2="47768" y2="14667"/>
                        <a14:foregroundMark x1="82143" y1="48000" x2="76339" y2="2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71855" y="1144898"/>
            <a:ext cx="467987" cy="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sha tin college logo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56" b="99556" l="3125" r="96429">
                        <a14:foregroundMark x1="14732" y1="22667" x2="33482" y2="6667"/>
                        <a14:foregroundMark x1="33482" y1="6667" x2="33929" y2="6667"/>
                        <a14:foregroundMark x1="37500" y1="4889" x2="42411" y2="4000"/>
                        <a14:foregroundMark x1="58929" y1="3556" x2="79018" y2="17778"/>
                        <a14:foregroundMark x1="91964" y1="33778" x2="96429" y2="43556"/>
                        <a14:foregroundMark x1="3125" y1="41778" x2="36161" y2="44889"/>
                        <a14:foregroundMark x1="4018" y1="53778" x2="13839" y2="74222"/>
                        <a14:foregroundMark x1="13839" y1="74222" x2="29464" y2="92000"/>
                        <a14:foregroundMark x1="29464" y1="92000" x2="54018" y2="93778"/>
                        <a14:foregroundMark x1="54018" y1="93778" x2="77679" y2="86222"/>
                        <a14:foregroundMark x1="77679" y1="86222" x2="91071" y2="68000"/>
                        <a14:foregroundMark x1="91071" y1="68000" x2="94643" y2="54222"/>
                        <a14:foregroundMark x1="49107" y1="95111" x2="49107" y2="99556"/>
                        <a14:foregroundMark x1="58929" y1="26667" x2="60714" y2="44889"/>
                        <a14:foregroundMark x1="60714" y1="26667" x2="62946" y2="43556"/>
                        <a14:foregroundMark x1="42411" y1="15556" x2="66964" y2="23111"/>
                        <a14:foregroundMark x1="39732" y1="17333" x2="47768" y2="14667"/>
                        <a14:foregroundMark x1="82143" y1="48000" x2="76339" y2="2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75430" y="1137225"/>
            <a:ext cx="467987" cy="4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/>
          <a:stretch>
            <a:fillRect/>
          </a:stretch>
        </p:blipFill>
        <p:spPr>
          <a:xfrm>
            <a:off x="4298160" y="956044"/>
            <a:ext cx="1440000" cy="10617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145" name="圖片 14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/>
          <a:stretch>
            <a:fillRect/>
          </a:stretch>
        </p:blipFill>
        <p:spPr>
          <a:xfrm>
            <a:off x="10737168" y="956044"/>
            <a:ext cx="1440000" cy="1061787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146" name="群組 145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47" name="圖片 146"/>
            <p:cNvPicPr>
              <a:picLocks noChangeAspect="1"/>
            </p:cNvPicPr>
            <p:nvPr/>
          </p:nvPicPr>
          <p:blipFill rotWithShape="1">
            <a:blip r:embed="rId6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48" name="群組 147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5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6" name="文字方塊 165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9" name="群組 148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3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文字方塊 163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0" name="群組 149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57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59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0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1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2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58" name="文字方塊 157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1" name="群組 150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2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4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5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6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3" name="文字方塊 152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7" name="群組 166"/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168" name="圖片 167"/>
            <p:cNvPicPr>
              <a:picLocks noChangeAspect="1"/>
            </p:cNvPicPr>
            <p:nvPr/>
          </p:nvPicPr>
          <p:blipFill rotWithShape="1">
            <a:blip r:embed="rId6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69" name="群組 168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86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87" name="文字方塊 186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0" name="群組 169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4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文字方塊 184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1" name="群組 170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78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80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1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2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3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79" name="文字方塊 178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2" name="群組 171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73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5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76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77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74" name="文字方塊 173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3" name="群組 82"/>
          <p:cNvGrpSpPr/>
          <p:nvPr/>
        </p:nvGrpSpPr>
        <p:grpSpPr>
          <a:xfrm>
            <a:off x="8552866" y="7387042"/>
            <a:ext cx="4096793" cy="1669413"/>
            <a:chOff x="2905938" y="7717381"/>
            <a:chExt cx="3744000" cy="1669413"/>
          </a:xfrm>
        </p:grpSpPr>
        <p:sp>
          <p:nvSpPr>
            <p:cNvPr id="84" name="矩形: 圓角 83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85" name="矩形: 圓角化同側角落 84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7" name="矩形 86"/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88" name="矩形: 圓角 87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123069" y="1673659"/>
            <a:ext cx="963367" cy="373035"/>
            <a:chOff x="2507164" y="1639360"/>
            <a:chExt cx="963367" cy="373035"/>
          </a:xfrm>
        </p:grpSpPr>
        <p:sp>
          <p:nvSpPr>
            <p:cNvPr id="90" name="Rectangle: Rounded Corners 89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91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9519931" y="1685382"/>
            <a:ext cx="963367" cy="373035"/>
            <a:chOff x="2507164" y="1639360"/>
            <a:chExt cx="963367" cy="373035"/>
          </a:xfrm>
        </p:grpSpPr>
        <p:sp>
          <p:nvSpPr>
            <p:cNvPr id="106" name="Rectangle: Rounded Corners 105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07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7" name="直線接點 66"/>
          <p:cNvCxnSpPr/>
          <p:nvPr/>
        </p:nvCxnSpPr>
        <p:spPr>
          <a:xfrm>
            <a:off x="6400800" y="-176273"/>
            <a:ext cx="0" cy="9953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66"/>
          <p:cNvCxnSpPr/>
          <p:nvPr/>
        </p:nvCxnSpPr>
        <p:spPr>
          <a:xfrm>
            <a:off x="6400800" y="-270057"/>
            <a:ext cx="0" cy="995374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22">
            <a:extLst>
              <a:ext uri="{FF2B5EF4-FFF2-40B4-BE49-F238E27FC236}">
                <a16:creationId xmlns:a16="http://schemas.microsoft.com/office/drawing/2014/main" id="{41B04110-E0F1-254D-9144-F1FA50AAD7FF}"/>
              </a:ext>
            </a:extLst>
          </p:cNvPr>
          <p:cNvSpPr/>
          <p:nvPr/>
        </p:nvSpPr>
        <p:spPr>
          <a:xfrm>
            <a:off x="184212" y="8175077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sp>
        <p:nvSpPr>
          <p:cNvPr id="13" name="矩形 128">
            <a:extLst>
              <a:ext uri="{FF2B5EF4-FFF2-40B4-BE49-F238E27FC236}">
                <a16:creationId xmlns:a16="http://schemas.microsoft.com/office/drawing/2014/main" id="{597CF218-225F-2B3F-EA9A-ACA6DDF99939}"/>
              </a:ext>
            </a:extLst>
          </p:cNvPr>
          <p:cNvSpPr/>
          <p:nvPr/>
        </p:nvSpPr>
        <p:spPr>
          <a:xfrm>
            <a:off x="8669300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89">
            <a:extLst>
              <a:ext uri="{FF2B5EF4-FFF2-40B4-BE49-F238E27FC236}">
                <a16:creationId xmlns:a16="http://schemas.microsoft.com/office/drawing/2014/main" id="{A39BD476-D6FB-52CD-B770-27D3953C2A75}"/>
              </a:ext>
            </a:extLst>
          </p:cNvPr>
          <p:cNvGrpSpPr/>
          <p:nvPr/>
        </p:nvGrpSpPr>
        <p:grpSpPr>
          <a:xfrm>
            <a:off x="67833" y="3256821"/>
            <a:ext cx="455574" cy="231186"/>
            <a:chOff x="-478076" y="3429000"/>
            <a:chExt cx="429722" cy="160788"/>
          </a:xfrm>
        </p:grpSpPr>
        <p:sp>
          <p:nvSpPr>
            <p:cNvPr id="4" name="矩形: 圓角 90">
              <a:extLst>
                <a:ext uri="{FF2B5EF4-FFF2-40B4-BE49-F238E27FC236}">
                  <a16:creationId xmlns:a16="http://schemas.microsoft.com/office/drawing/2014/main" id="{E0CD7CBB-8A33-4D99-8664-CABD5104FEFC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" name="文字方塊 91">
              <a:extLst>
                <a:ext uri="{FF2B5EF4-FFF2-40B4-BE49-F238E27FC236}">
                  <a16:creationId xmlns:a16="http://schemas.microsoft.com/office/drawing/2014/main" id="{C88D206E-F6AF-BB2A-CF0C-9DFF2AEB0ED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" name="群組 89">
            <a:extLst>
              <a:ext uri="{FF2B5EF4-FFF2-40B4-BE49-F238E27FC236}">
                <a16:creationId xmlns:a16="http://schemas.microsoft.com/office/drawing/2014/main" id="{A35E9D6C-C952-4B91-6511-30657B3CBE59}"/>
              </a:ext>
            </a:extLst>
          </p:cNvPr>
          <p:cNvGrpSpPr/>
          <p:nvPr/>
        </p:nvGrpSpPr>
        <p:grpSpPr>
          <a:xfrm>
            <a:off x="65391" y="3562503"/>
            <a:ext cx="455574" cy="231186"/>
            <a:chOff x="-478076" y="3429000"/>
            <a:chExt cx="429722" cy="160788"/>
          </a:xfrm>
        </p:grpSpPr>
        <p:sp>
          <p:nvSpPr>
            <p:cNvPr id="8" name="矩形: 圓角 90">
              <a:extLst>
                <a:ext uri="{FF2B5EF4-FFF2-40B4-BE49-F238E27FC236}">
                  <a16:creationId xmlns:a16="http://schemas.microsoft.com/office/drawing/2014/main" id="{294B1FE3-5F8B-ADA1-88BD-AF5952A19776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9" name="文字方塊 91">
              <a:extLst>
                <a:ext uri="{FF2B5EF4-FFF2-40B4-BE49-F238E27FC236}">
                  <a16:creationId xmlns:a16="http://schemas.microsoft.com/office/drawing/2014/main" id="{870C61E9-4A9E-B7E5-A6EE-C4BF64BC06D1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89">
            <a:extLst>
              <a:ext uri="{FF2B5EF4-FFF2-40B4-BE49-F238E27FC236}">
                <a16:creationId xmlns:a16="http://schemas.microsoft.com/office/drawing/2014/main" id="{5C5AB7C3-3AB3-F02A-67BA-DF7530D6F2A6}"/>
              </a:ext>
            </a:extLst>
          </p:cNvPr>
          <p:cNvGrpSpPr/>
          <p:nvPr/>
        </p:nvGrpSpPr>
        <p:grpSpPr>
          <a:xfrm>
            <a:off x="58634" y="3913437"/>
            <a:ext cx="455574" cy="231183"/>
            <a:chOff x="-478076" y="3429000"/>
            <a:chExt cx="429722" cy="160786"/>
          </a:xfrm>
        </p:grpSpPr>
        <p:sp>
          <p:nvSpPr>
            <p:cNvPr id="11" name="矩形: 圓角 90">
              <a:extLst>
                <a:ext uri="{FF2B5EF4-FFF2-40B4-BE49-F238E27FC236}">
                  <a16:creationId xmlns:a16="http://schemas.microsoft.com/office/drawing/2014/main" id="{2C344642-F476-B3D4-2BA5-2F467C762C3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字方塊 91">
              <a:extLst>
                <a:ext uri="{FF2B5EF4-FFF2-40B4-BE49-F238E27FC236}">
                  <a16:creationId xmlns:a16="http://schemas.microsoft.com/office/drawing/2014/main" id="{E371566F-755E-EBD0-A06E-30A4A17AC357}"/>
                </a:ext>
              </a:extLst>
            </p:cNvPr>
            <p:cNvSpPr txBox="1"/>
            <p:nvPr/>
          </p:nvSpPr>
          <p:spPr>
            <a:xfrm>
              <a:off x="-478076" y="3429245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5" name="群組 89">
            <a:extLst>
              <a:ext uri="{FF2B5EF4-FFF2-40B4-BE49-F238E27FC236}">
                <a16:creationId xmlns:a16="http://schemas.microsoft.com/office/drawing/2014/main" id="{BCC46123-1BD2-1B3E-206A-7B1464281BE8}"/>
              </a:ext>
            </a:extLst>
          </p:cNvPr>
          <p:cNvGrpSpPr/>
          <p:nvPr/>
        </p:nvGrpSpPr>
        <p:grpSpPr>
          <a:xfrm>
            <a:off x="58634" y="4257102"/>
            <a:ext cx="455574" cy="231186"/>
            <a:chOff x="-478076" y="3429000"/>
            <a:chExt cx="429722" cy="160788"/>
          </a:xfrm>
        </p:grpSpPr>
        <p:sp>
          <p:nvSpPr>
            <p:cNvPr id="16" name="矩形: 圓角 90">
              <a:extLst>
                <a:ext uri="{FF2B5EF4-FFF2-40B4-BE49-F238E27FC236}">
                  <a16:creationId xmlns:a16="http://schemas.microsoft.com/office/drawing/2014/main" id="{766A11D7-4EB8-EC57-CD4B-BBFD5BA907ED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文字方塊 91">
              <a:extLst>
                <a:ext uri="{FF2B5EF4-FFF2-40B4-BE49-F238E27FC236}">
                  <a16:creationId xmlns:a16="http://schemas.microsoft.com/office/drawing/2014/main" id="{710355DC-FBD0-BF43-309A-9206E1117F5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9" name="表格 58">
            <a:extLst>
              <a:ext uri="{FF2B5EF4-FFF2-40B4-BE49-F238E27FC236}">
                <a16:creationId xmlns:a16="http://schemas.microsoft.com/office/drawing/2014/main" id="{51A27335-7B69-C73B-ED71-A2A56B92C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490808"/>
              </p:ext>
            </p:extLst>
          </p:nvPr>
        </p:nvGraphicFramePr>
        <p:xfrm>
          <a:off x="305013" y="2473578"/>
          <a:ext cx="5866122" cy="3659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01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0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1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9C2DDF5-3E70-C63F-A6C7-CAF492A197F0}"/>
              </a:ext>
            </a:extLst>
          </p:cNvPr>
          <p:cNvSpPr txBox="1"/>
          <p:nvPr/>
        </p:nvSpPr>
        <p:spPr>
          <a:xfrm>
            <a:off x="2628606" y="262769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4CD242-F7C5-B353-685B-ADA14CC7531A}"/>
              </a:ext>
            </a:extLst>
          </p:cNvPr>
          <p:cNvSpPr txBox="1"/>
          <p:nvPr/>
        </p:nvSpPr>
        <p:spPr>
          <a:xfrm>
            <a:off x="9146638" y="2627695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521D-ED1E-27C3-1DAA-2201E4B4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圓角化同側角落 93">
            <a:extLst>
              <a:ext uri="{FF2B5EF4-FFF2-40B4-BE49-F238E27FC236}">
                <a16:creationId xmlns:a16="http://schemas.microsoft.com/office/drawing/2014/main" id="{2B19FE6D-F8ED-7A37-DE00-45BBAA8E78FF}"/>
              </a:ext>
            </a:extLst>
          </p:cNvPr>
          <p:cNvSpPr/>
          <p:nvPr/>
        </p:nvSpPr>
        <p:spPr>
          <a:xfrm>
            <a:off x="4173812" y="7349843"/>
            <a:ext cx="1549842" cy="411895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9" name="Google Shape;133;p22">
            <a:extLst>
              <a:ext uri="{FF2B5EF4-FFF2-40B4-BE49-F238E27FC236}">
                <a16:creationId xmlns:a16="http://schemas.microsoft.com/office/drawing/2014/main" id="{EC88FB6A-1661-91EB-8CB1-48CD6CF7F694}"/>
              </a:ext>
            </a:extLst>
          </p:cNvPr>
          <p:cNvSpPr/>
          <p:nvPr/>
        </p:nvSpPr>
        <p:spPr>
          <a:xfrm>
            <a:off x="5878719" y="432376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B4F12939-AC8A-3F06-6D03-C1855E7CC93F}"/>
              </a:ext>
            </a:extLst>
          </p:cNvPr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群組 90">
            <a:extLst>
              <a:ext uri="{FF2B5EF4-FFF2-40B4-BE49-F238E27FC236}">
                <a16:creationId xmlns:a16="http://schemas.microsoft.com/office/drawing/2014/main" id="{485D3C93-DBE2-81C9-CB0D-C80E76CA92D0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69" name="圖片 51">
              <a:extLst>
                <a:ext uri="{FF2B5EF4-FFF2-40B4-BE49-F238E27FC236}">
                  <a16:creationId xmlns:a16="http://schemas.microsoft.com/office/drawing/2014/main" id="{728D4358-FCFB-9E82-A695-C8B76526B4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70" name="群組 71">
              <a:extLst>
                <a:ext uri="{FF2B5EF4-FFF2-40B4-BE49-F238E27FC236}">
                  <a16:creationId xmlns:a16="http://schemas.microsoft.com/office/drawing/2014/main" id="{96C39B44-8DC7-1785-97A5-9A6BDF5A3602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87" name="Google Shape;8315;p60">
                <a:extLst>
                  <a:ext uri="{FF2B5EF4-FFF2-40B4-BE49-F238E27FC236}">
                    <a16:creationId xmlns:a16="http://schemas.microsoft.com/office/drawing/2014/main" id="{F8870AAE-8B05-56A2-F228-2C51FE08F4C6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88" name="文字方塊 73">
                <a:extLst>
                  <a:ext uri="{FF2B5EF4-FFF2-40B4-BE49-F238E27FC236}">
                    <a16:creationId xmlns:a16="http://schemas.microsoft.com/office/drawing/2014/main" id="{9FBC3FF4-CF35-8DC8-2492-6F9764FCC564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1" name="群組 74">
              <a:extLst>
                <a:ext uri="{FF2B5EF4-FFF2-40B4-BE49-F238E27FC236}">
                  <a16:creationId xmlns:a16="http://schemas.microsoft.com/office/drawing/2014/main" id="{A9F7B1ED-2FEB-A2EB-5317-9643A982A0B5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85" name="Google Shape;8834;p60">
                <a:extLst>
                  <a:ext uri="{FF2B5EF4-FFF2-40B4-BE49-F238E27FC236}">
                    <a16:creationId xmlns:a16="http://schemas.microsoft.com/office/drawing/2014/main" id="{CA757D48-66F0-168C-7646-F9DA7C86CFE2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文字方塊 76">
                <a:extLst>
                  <a:ext uri="{FF2B5EF4-FFF2-40B4-BE49-F238E27FC236}">
                    <a16:creationId xmlns:a16="http://schemas.microsoft.com/office/drawing/2014/main" id="{EE176708-7DAB-16FD-C9AF-F16F9EF278B9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群組 77">
              <a:extLst>
                <a:ext uri="{FF2B5EF4-FFF2-40B4-BE49-F238E27FC236}">
                  <a16:creationId xmlns:a16="http://schemas.microsoft.com/office/drawing/2014/main" id="{77F893EB-7881-A9F4-9B74-7A1DA9C3D6C4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79" name="Google Shape;8835;p60">
                <a:extLst>
                  <a:ext uri="{FF2B5EF4-FFF2-40B4-BE49-F238E27FC236}">
                    <a16:creationId xmlns:a16="http://schemas.microsoft.com/office/drawing/2014/main" id="{6C7C03EC-D3EF-DA14-EE82-EC94DBB62728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81" name="Google Shape;8836;p60">
                  <a:extLst>
                    <a:ext uri="{FF2B5EF4-FFF2-40B4-BE49-F238E27FC236}">
                      <a16:creationId xmlns:a16="http://schemas.microsoft.com/office/drawing/2014/main" id="{CA338F1C-935B-DD28-4F87-2D8C9774C1C2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2" name="Google Shape;8837;p60">
                  <a:extLst>
                    <a:ext uri="{FF2B5EF4-FFF2-40B4-BE49-F238E27FC236}">
                      <a16:creationId xmlns:a16="http://schemas.microsoft.com/office/drawing/2014/main" id="{C2C720E5-5717-49D8-7BA1-FAD415A3118F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3" name="Google Shape;8838;p60">
                  <a:extLst>
                    <a:ext uri="{FF2B5EF4-FFF2-40B4-BE49-F238E27FC236}">
                      <a16:creationId xmlns:a16="http://schemas.microsoft.com/office/drawing/2014/main" id="{D1767741-D2DF-723D-C6C7-E12FAAF1E507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4" name="Google Shape;8839;p60">
                  <a:extLst>
                    <a:ext uri="{FF2B5EF4-FFF2-40B4-BE49-F238E27FC236}">
                      <a16:creationId xmlns:a16="http://schemas.microsoft.com/office/drawing/2014/main" id="{ACD17924-2A73-4BFE-B065-7573D08A87A7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80" name="文字方塊 79">
                <a:extLst>
                  <a:ext uri="{FF2B5EF4-FFF2-40B4-BE49-F238E27FC236}">
                    <a16:creationId xmlns:a16="http://schemas.microsoft.com/office/drawing/2014/main" id="{EC2674FB-A052-B417-E6DF-9AA586CCEA50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3" name="群組 84">
              <a:extLst>
                <a:ext uri="{FF2B5EF4-FFF2-40B4-BE49-F238E27FC236}">
                  <a16:creationId xmlns:a16="http://schemas.microsoft.com/office/drawing/2014/main" id="{6EB22CA3-3A28-9463-D975-F1DB46A1C325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74" name="Google Shape;4181;p51">
                <a:extLst>
                  <a:ext uri="{FF2B5EF4-FFF2-40B4-BE49-F238E27FC236}">
                    <a16:creationId xmlns:a16="http://schemas.microsoft.com/office/drawing/2014/main" id="{231B9545-A13F-4532-3CDB-4B1F5007A550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76" name="Google Shape;4182;p51">
                  <a:extLst>
                    <a:ext uri="{FF2B5EF4-FFF2-40B4-BE49-F238E27FC236}">
                      <a16:creationId xmlns:a16="http://schemas.microsoft.com/office/drawing/2014/main" id="{6F095AD9-8FA3-795D-7F06-B5928E2639C3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7" name="Google Shape;4183;p51">
                  <a:extLst>
                    <a:ext uri="{FF2B5EF4-FFF2-40B4-BE49-F238E27FC236}">
                      <a16:creationId xmlns:a16="http://schemas.microsoft.com/office/drawing/2014/main" id="{AF96C45D-6A5D-181A-D563-DBB1C1E55288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8" name="Google Shape;4184;p51">
                  <a:extLst>
                    <a:ext uri="{FF2B5EF4-FFF2-40B4-BE49-F238E27FC236}">
                      <a16:creationId xmlns:a16="http://schemas.microsoft.com/office/drawing/2014/main" id="{EC9EB19C-B613-F254-882A-E27D045C8D31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75" name="文字方塊 86">
                <a:extLst>
                  <a:ext uri="{FF2B5EF4-FFF2-40B4-BE49-F238E27FC236}">
                    <a16:creationId xmlns:a16="http://schemas.microsoft.com/office/drawing/2014/main" id="{5E54C78E-BB66-DBA9-E712-2E9E87DADBEC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62" name="圖片 100">
            <a:extLst>
              <a:ext uri="{FF2B5EF4-FFF2-40B4-BE49-F238E27FC236}">
                <a16:creationId xmlns:a16="http://schemas.microsoft.com/office/drawing/2014/main" id="{050B76B1-BB7E-B059-B59A-4143364127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" y="277660"/>
            <a:ext cx="1563925" cy="635463"/>
          </a:xfrm>
          <a:prstGeom prst="rect">
            <a:avLst/>
          </a:prstGeom>
        </p:spPr>
      </p:pic>
      <p:graphicFrame>
        <p:nvGraphicFramePr>
          <p:cNvPr id="63" name="表格 103">
            <a:extLst>
              <a:ext uri="{FF2B5EF4-FFF2-40B4-BE49-F238E27FC236}">
                <a16:creationId xmlns:a16="http://schemas.microsoft.com/office/drawing/2014/main" id="{EE4F94CB-075A-D28C-D339-65A3C214C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61546"/>
              </p:ext>
            </p:extLst>
          </p:nvPr>
        </p:nvGraphicFramePr>
        <p:xfrm>
          <a:off x="318902" y="2779098"/>
          <a:ext cx="5877049" cy="10601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52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2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9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$2,160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12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FT26-3417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矩形 130">
            <a:extLst>
              <a:ext uri="{FF2B5EF4-FFF2-40B4-BE49-F238E27FC236}">
                <a16:creationId xmlns:a16="http://schemas.microsoft.com/office/drawing/2014/main" id="{0565218F-9184-1DE1-5DD1-43C773F734ED}"/>
              </a:ext>
            </a:extLst>
          </p:cNvPr>
          <p:cNvSpPr/>
          <p:nvPr/>
        </p:nvSpPr>
        <p:spPr>
          <a:xfrm>
            <a:off x="5876904" y="795352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火炭</a:t>
            </a:r>
          </a:p>
        </p:txBody>
      </p:sp>
      <p:sp>
        <p:nvSpPr>
          <p:cNvPr id="66" name="矩形 101">
            <a:extLst>
              <a:ext uri="{FF2B5EF4-FFF2-40B4-BE49-F238E27FC236}">
                <a16:creationId xmlns:a16="http://schemas.microsoft.com/office/drawing/2014/main" id="{85388FF9-B5D2-8B29-FFDB-7E63E687F531}"/>
              </a:ext>
            </a:extLst>
          </p:cNvPr>
          <p:cNvSpPr/>
          <p:nvPr/>
        </p:nvSpPr>
        <p:spPr>
          <a:xfrm>
            <a:off x="198278" y="1234178"/>
            <a:ext cx="397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沙田學院地下室內體育館</a:t>
            </a:r>
          </a:p>
          <a:p>
            <a:endParaRPr lang="zh-TW" altLang="en-US" sz="2000" dirty="0">
              <a:solidFill>
                <a:srgbClr val="5964AC"/>
              </a:solidFill>
              <a:latin typeface="+mj-lt"/>
              <a:ea typeface="華康超特明體" panose="02020E09000000000000" pitchFamily="49" charset="-120"/>
              <a:cs typeface="Arial" panose="020B0604020202020204" pitchFamily="34" charset="0"/>
            </a:endParaRPr>
          </a:p>
        </p:txBody>
      </p:sp>
      <p:sp>
        <p:nvSpPr>
          <p:cNvPr id="67" name="矩形 102">
            <a:extLst>
              <a:ext uri="{FF2B5EF4-FFF2-40B4-BE49-F238E27FC236}">
                <a16:creationId xmlns:a16="http://schemas.microsoft.com/office/drawing/2014/main" id="{530A58FB-D76F-BA8F-07B8-1E279D67BF7C}"/>
              </a:ext>
            </a:extLst>
          </p:cNvPr>
          <p:cNvSpPr/>
          <p:nvPr/>
        </p:nvSpPr>
        <p:spPr>
          <a:xfrm>
            <a:off x="187647" y="1640161"/>
            <a:ext cx="1723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麗禾里 </a:t>
            </a:r>
            <a:r>
              <a:rPr lang="en-US" altLang="zh-TW" sz="1600" dirty="0">
                <a:ea typeface="微軟正黑體" panose="020B0604030504040204" pitchFamily="34" charset="-120"/>
              </a:rPr>
              <a:t>3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號地下</a:t>
            </a:r>
          </a:p>
        </p:txBody>
      </p:sp>
      <p:pic>
        <p:nvPicPr>
          <p:cNvPr id="89" name="Picture 2" descr="sha tin college logoçåçæå°çµæ">
            <a:extLst>
              <a:ext uri="{FF2B5EF4-FFF2-40B4-BE49-F238E27FC236}">
                <a16:creationId xmlns:a16="http://schemas.microsoft.com/office/drawing/2014/main" id="{3CBC6E8C-4E71-ABB7-FE96-66F61CAE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6" b="99556" l="3125" r="96429">
                        <a14:foregroundMark x1="14732" y1="22667" x2="33482" y2="6667"/>
                        <a14:foregroundMark x1="33482" y1="6667" x2="33929" y2="6667"/>
                        <a14:foregroundMark x1="37500" y1="4889" x2="42411" y2="4000"/>
                        <a14:foregroundMark x1="58929" y1="3556" x2="79018" y2="17778"/>
                        <a14:foregroundMark x1="91964" y1="33778" x2="96429" y2="43556"/>
                        <a14:foregroundMark x1="3125" y1="41778" x2="36161" y2="44889"/>
                        <a14:foregroundMark x1="4018" y1="53778" x2="13839" y2="74222"/>
                        <a14:foregroundMark x1="13839" y1="74222" x2="29464" y2="92000"/>
                        <a14:foregroundMark x1="29464" y1="92000" x2="54018" y2="93778"/>
                        <a14:foregroundMark x1="54018" y1="93778" x2="77679" y2="86222"/>
                        <a14:foregroundMark x1="77679" y1="86222" x2="91071" y2="68000"/>
                        <a14:foregroundMark x1="91071" y1="68000" x2="94643" y2="54222"/>
                        <a14:foregroundMark x1="49107" y1="95111" x2="49107" y2="99556"/>
                        <a14:foregroundMark x1="58929" y1="26667" x2="60714" y2="44889"/>
                        <a14:foregroundMark x1="60714" y1="26667" x2="62946" y2="43556"/>
                        <a14:foregroundMark x1="42411" y1="15556" x2="66964" y2="23111"/>
                        <a14:foregroundMark x1="39732" y1="17333" x2="47768" y2="14667"/>
                        <a14:foregroundMark x1="82143" y1="48000" x2="76339" y2="2666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63441" y="1136357"/>
            <a:ext cx="453220" cy="4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>
            <a:extLst>
              <a:ext uri="{FF2B5EF4-FFF2-40B4-BE49-F238E27FC236}">
                <a16:creationId xmlns:a16="http://schemas.microsoft.com/office/drawing/2014/main" id="{3D894774-8B51-1DA8-604C-ECECDD19AAE1}"/>
              </a:ext>
            </a:extLst>
          </p:cNvPr>
          <p:cNvGrpSpPr/>
          <p:nvPr/>
        </p:nvGrpSpPr>
        <p:grpSpPr>
          <a:xfrm>
            <a:off x="3099420" y="1697067"/>
            <a:ext cx="963367" cy="373035"/>
            <a:chOff x="2507164" y="1639360"/>
            <a:chExt cx="963367" cy="373035"/>
          </a:xfrm>
        </p:grpSpPr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C9DF2CAE-B134-A1BE-4638-00A47E24A333}"/>
                </a:ext>
              </a:extLst>
            </p:cNvPr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94" name="文字方塊 8">
              <a:extLst>
                <a:ext uri="{FF2B5EF4-FFF2-40B4-BE49-F238E27FC236}">
                  <a16:creationId xmlns:a16="http://schemas.microsoft.com/office/drawing/2014/main" id="{A11757E0-9F20-CB29-0121-C3D15785D517}"/>
                </a:ext>
              </a:extLst>
            </p:cNvPr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00" name="表格 97">
            <a:extLst>
              <a:ext uri="{FF2B5EF4-FFF2-40B4-BE49-F238E27FC236}">
                <a16:creationId xmlns:a16="http://schemas.microsoft.com/office/drawing/2014/main" id="{62F6E917-3EE6-5CE6-2997-81AD9E2DF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90799"/>
              </p:ext>
            </p:extLst>
          </p:nvPr>
        </p:nvGraphicFramePr>
        <p:xfrm>
          <a:off x="317162" y="2414262"/>
          <a:ext cx="5877398" cy="3856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3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5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4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6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en-US" sz="1200" dirty="0">
                        <a:solidFill>
                          <a:srgbClr val="FFC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04" name="群組 89">
            <a:extLst>
              <a:ext uri="{FF2B5EF4-FFF2-40B4-BE49-F238E27FC236}">
                <a16:creationId xmlns:a16="http://schemas.microsoft.com/office/drawing/2014/main" id="{A32D59C4-401D-AC00-B683-D6282E7EC7B9}"/>
              </a:ext>
            </a:extLst>
          </p:cNvPr>
          <p:cNvGrpSpPr/>
          <p:nvPr/>
        </p:nvGrpSpPr>
        <p:grpSpPr>
          <a:xfrm>
            <a:off x="78667" y="3223975"/>
            <a:ext cx="455574" cy="231186"/>
            <a:chOff x="-478076" y="3429000"/>
            <a:chExt cx="429722" cy="160788"/>
          </a:xfrm>
        </p:grpSpPr>
        <p:sp>
          <p:nvSpPr>
            <p:cNvPr id="114" name="矩形: 圓角 90">
              <a:extLst>
                <a:ext uri="{FF2B5EF4-FFF2-40B4-BE49-F238E27FC236}">
                  <a16:creationId xmlns:a16="http://schemas.microsoft.com/office/drawing/2014/main" id="{B428A012-A5F3-16C6-F7FF-3EBCEA315A1C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15" name="文字方塊 91">
              <a:extLst>
                <a:ext uri="{FF2B5EF4-FFF2-40B4-BE49-F238E27FC236}">
                  <a16:creationId xmlns:a16="http://schemas.microsoft.com/office/drawing/2014/main" id="{6DAECB79-BF40-B5D5-C94C-55A4D6184554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6" name="群組 89">
            <a:extLst>
              <a:ext uri="{FF2B5EF4-FFF2-40B4-BE49-F238E27FC236}">
                <a16:creationId xmlns:a16="http://schemas.microsoft.com/office/drawing/2014/main" id="{4DCD45A1-526D-A95A-DD90-E36A2DF8A425}"/>
              </a:ext>
            </a:extLst>
          </p:cNvPr>
          <p:cNvGrpSpPr/>
          <p:nvPr/>
        </p:nvGrpSpPr>
        <p:grpSpPr>
          <a:xfrm>
            <a:off x="78668" y="3552223"/>
            <a:ext cx="455574" cy="231186"/>
            <a:chOff x="-478076" y="3429000"/>
            <a:chExt cx="429722" cy="160788"/>
          </a:xfrm>
        </p:grpSpPr>
        <p:sp>
          <p:nvSpPr>
            <p:cNvPr id="117" name="矩形: 圓角 90">
              <a:extLst>
                <a:ext uri="{FF2B5EF4-FFF2-40B4-BE49-F238E27FC236}">
                  <a16:creationId xmlns:a16="http://schemas.microsoft.com/office/drawing/2014/main" id="{048CB57E-0801-A4B5-96A4-CFB9F862970B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18" name="文字方塊 91">
              <a:extLst>
                <a:ext uri="{FF2B5EF4-FFF2-40B4-BE49-F238E27FC236}">
                  <a16:creationId xmlns:a16="http://schemas.microsoft.com/office/drawing/2014/main" id="{4A9DD516-FC49-01E9-EED2-2A09FA441EF4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" name="圖片 11">
            <a:extLst>
              <a:ext uri="{FF2B5EF4-FFF2-40B4-BE49-F238E27FC236}">
                <a16:creationId xmlns:a16="http://schemas.microsoft.com/office/drawing/2014/main" id="{8F384154-7DC4-58DD-3A3A-A6F2751691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965" b="32224"/>
          <a:stretch>
            <a:fillRect/>
          </a:stretch>
        </p:blipFill>
        <p:spPr>
          <a:xfrm>
            <a:off x="4245156" y="886200"/>
            <a:ext cx="1487176" cy="114494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sp>
        <p:nvSpPr>
          <p:cNvPr id="9" name="矩形: 圓角 90">
            <a:extLst>
              <a:ext uri="{FF2B5EF4-FFF2-40B4-BE49-F238E27FC236}">
                <a16:creationId xmlns:a16="http://schemas.microsoft.com/office/drawing/2014/main" id="{5116B352-8080-6F89-0148-6F62C2BD27D5}"/>
              </a:ext>
            </a:extLst>
          </p:cNvPr>
          <p:cNvSpPr/>
          <p:nvPr/>
        </p:nvSpPr>
        <p:spPr>
          <a:xfrm>
            <a:off x="2058224" y="7682216"/>
            <a:ext cx="4098548" cy="1386621"/>
          </a:xfrm>
          <a:prstGeom prst="roundRect">
            <a:avLst/>
          </a:prstGeom>
          <a:solidFill>
            <a:srgbClr val="EEDAB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sz="1400" dirty="0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0" name="矩形 95">
            <a:extLst>
              <a:ext uri="{FF2B5EF4-FFF2-40B4-BE49-F238E27FC236}">
                <a16:creationId xmlns:a16="http://schemas.microsoft.com/office/drawing/2014/main" id="{4D6946B6-1112-84B3-E1F8-CF664B1C990D}"/>
              </a:ext>
            </a:extLst>
          </p:cNvPr>
          <p:cNvSpPr/>
          <p:nvPr/>
        </p:nvSpPr>
        <p:spPr>
          <a:xfrm>
            <a:off x="4252568" y="7379104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en-US" sz="1600" b="1" dirty="0">
                <a:solidFill>
                  <a:srgbClr val="5964A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早鳥報名優惠</a:t>
            </a:r>
          </a:p>
        </p:txBody>
      </p:sp>
      <p:sp>
        <p:nvSpPr>
          <p:cNvPr id="11" name="矩形 128">
            <a:extLst>
              <a:ext uri="{FF2B5EF4-FFF2-40B4-BE49-F238E27FC236}">
                <a16:creationId xmlns:a16="http://schemas.microsoft.com/office/drawing/2014/main" id="{7312CD08-10C8-49E0-103C-43413838EA0A}"/>
              </a:ext>
            </a:extLst>
          </p:cNvPr>
          <p:cNvSpPr/>
          <p:nvPr/>
        </p:nvSpPr>
        <p:spPr>
          <a:xfrm>
            <a:off x="2174709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96">
            <a:extLst>
              <a:ext uri="{FF2B5EF4-FFF2-40B4-BE49-F238E27FC236}">
                <a16:creationId xmlns:a16="http://schemas.microsoft.com/office/drawing/2014/main" id="{50CD496A-CD77-65FD-342D-03A94AF188A3}"/>
              </a:ext>
            </a:extLst>
          </p:cNvPr>
          <p:cNvSpPr/>
          <p:nvPr/>
        </p:nvSpPr>
        <p:spPr>
          <a:xfrm>
            <a:off x="2156749" y="7771872"/>
            <a:ext cx="3901502" cy="1207307"/>
          </a:xfrm>
          <a:prstGeom prst="round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3" name="矩形 122">
            <a:extLst>
              <a:ext uri="{FF2B5EF4-FFF2-40B4-BE49-F238E27FC236}">
                <a16:creationId xmlns:a16="http://schemas.microsoft.com/office/drawing/2014/main" id="{FFCF13E5-16C1-7543-2781-ADA4C2A98000}"/>
              </a:ext>
            </a:extLst>
          </p:cNvPr>
          <p:cNvSpPr/>
          <p:nvPr/>
        </p:nvSpPr>
        <p:spPr>
          <a:xfrm>
            <a:off x="104245" y="8394856"/>
            <a:ext cx="2136519" cy="68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4" name="圖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2" y="304933"/>
            <a:ext cx="1563925" cy="635463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6618744" y="1254803"/>
            <a:ext cx="35123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荃灣區康文署室內體育館</a:t>
            </a:r>
            <a:endParaRPr lang="en-US" altLang="zh-TW" sz="2200" dirty="0">
              <a:solidFill>
                <a:srgbClr val="5964AC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46" name="Google Shape;133;p22"/>
          <p:cNvSpPr/>
          <p:nvPr/>
        </p:nvSpPr>
        <p:spPr>
          <a:xfrm>
            <a:off x="12271855" y="459649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矩形 46"/>
          <p:cNvSpPr/>
          <p:nvPr/>
        </p:nvSpPr>
        <p:spPr>
          <a:xfrm>
            <a:off x="6618744" y="1667434"/>
            <a:ext cx="27911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此地區之場地及時間皆有機會改動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5" name="矩形 99"/>
          <p:cNvSpPr/>
          <p:nvPr/>
        </p:nvSpPr>
        <p:spPr>
          <a:xfrm>
            <a:off x="12296981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pic>
        <p:nvPicPr>
          <p:cNvPr id="131" name="圖片 1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/>
          <a:stretch>
            <a:fillRect/>
          </a:stretch>
        </p:blipFill>
        <p:spPr>
          <a:xfrm>
            <a:off x="10778867" y="981659"/>
            <a:ext cx="1384246" cy="1028842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9561950" y="1658155"/>
            <a:ext cx="1118985" cy="373035"/>
            <a:chOff x="2507164" y="1639360"/>
            <a:chExt cx="1118985" cy="373035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507164" y="1639360"/>
              <a:ext cx="1118985" cy="373035"/>
            </a:xfrm>
            <a:prstGeom prst="roundRect">
              <a:avLst>
                <a:gd name="adj" fmla="val 44951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4" name="文字方塊 8"/>
            <p:cNvSpPr txBox="1"/>
            <p:nvPr/>
          </p:nvSpPr>
          <p:spPr>
            <a:xfrm>
              <a:off x="2535885" y="1664815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非固定場地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2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524738"/>
              </p:ext>
            </p:extLst>
          </p:nvPr>
        </p:nvGraphicFramePr>
        <p:xfrm>
          <a:off x="6698592" y="2787990"/>
          <a:ext cx="5940001" cy="10512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46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2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6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2940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TW26-3401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U12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8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TW26-3402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U14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06647"/>
              </p:ext>
            </p:extLst>
          </p:nvPr>
        </p:nvGraphicFramePr>
        <p:xfrm>
          <a:off x="6698592" y="2408481"/>
          <a:ext cx="5940000" cy="3696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4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6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群組 82"/>
          <p:cNvGrpSpPr/>
          <p:nvPr/>
        </p:nvGrpSpPr>
        <p:grpSpPr>
          <a:xfrm>
            <a:off x="8552866" y="7387042"/>
            <a:ext cx="4096793" cy="1669413"/>
            <a:chOff x="2905938" y="7717381"/>
            <a:chExt cx="3744000" cy="1669413"/>
          </a:xfrm>
        </p:grpSpPr>
        <p:sp>
          <p:nvSpPr>
            <p:cNvPr id="17" name="矩形: 圓角 83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8" name="矩形: 圓角化同側角落 84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矩形 86"/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20" name="矩形: 圓角 87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21" name="矩形 128">
            <a:extLst>
              <a:ext uri="{FF2B5EF4-FFF2-40B4-BE49-F238E27FC236}">
                <a16:creationId xmlns:a16="http://schemas.microsoft.com/office/drawing/2014/main" id="{E099C8D0-A573-5E0D-CDDC-E93AB6CCCD11}"/>
              </a:ext>
            </a:extLst>
          </p:cNvPr>
          <p:cNvSpPr/>
          <p:nvPr/>
        </p:nvSpPr>
        <p:spPr>
          <a:xfrm>
            <a:off x="8681028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122">
            <a:extLst>
              <a:ext uri="{FF2B5EF4-FFF2-40B4-BE49-F238E27FC236}">
                <a16:creationId xmlns:a16="http://schemas.microsoft.com/office/drawing/2014/main" id="{9133D0C9-CF8B-75F9-A5CF-D621CB741B3B}"/>
              </a:ext>
            </a:extLst>
          </p:cNvPr>
          <p:cNvSpPr/>
          <p:nvPr/>
        </p:nvSpPr>
        <p:spPr>
          <a:xfrm>
            <a:off x="6585015" y="8175077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grpSp>
        <p:nvGrpSpPr>
          <p:cNvPr id="26" name="群組 169">
            <a:extLst>
              <a:ext uri="{FF2B5EF4-FFF2-40B4-BE49-F238E27FC236}">
                <a16:creationId xmlns:a16="http://schemas.microsoft.com/office/drawing/2014/main" id="{1C648030-F964-C1A7-0771-3111F01EBE10}"/>
              </a:ext>
            </a:extLst>
          </p:cNvPr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27" name="圖片 170">
              <a:extLst>
                <a:ext uri="{FF2B5EF4-FFF2-40B4-BE49-F238E27FC236}">
                  <a16:creationId xmlns:a16="http://schemas.microsoft.com/office/drawing/2014/main" id="{4C09D257-4229-1CAD-0865-82A8AD968D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8" name="群組 171">
              <a:extLst>
                <a:ext uri="{FF2B5EF4-FFF2-40B4-BE49-F238E27FC236}">
                  <a16:creationId xmlns:a16="http://schemas.microsoft.com/office/drawing/2014/main" id="{A0EB5F1F-037A-42B9-23F8-32F8A4772168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49" name="Google Shape;8315;p60">
                <a:extLst>
                  <a:ext uri="{FF2B5EF4-FFF2-40B4-BE49-F238E27FC236}">
                    <a16:creationId xmlns:a16="http://schemas.microsoft.com/office/drawing/2014/main" id="{48279349-AD2F-E4F0-F374-B15C75F643D1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51" name="文字方塊 189">
                <a:extLst>
                  <a:ext uri="{FF2B5EF4-FFF2-40B4-BE49-F238E27FC236}">
                    <a16:creationId xmlns:a16="http://schemas.microsoft.com/office/drawing/2014/main" id="{FF328EEB-955B-4F06-61C9-AF81AB51E355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9" name="群組 172">
              <a:extLst>
                <a:ext uri="{FF2B5EF4-FFF2-40B4-BE49-F238E27FC236}">
                  <a16:creationId xmlns:a16="http://schemas.microsoft.com/office/drawing/2014/main" id="{2D18F291-611E-A8EE-4F6C-510705BC4137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43" name="Google Shape;8834;p60">
                <a:extLst>
                  <a:ext uri="{FF2B5EF4-FFF2-40B4-BE49-F238E27FC236}">
                    <a16:creationId xmlns:a16="http://schemas.microsoft.com/office/drawing/2014/main" id="{D086713F-7161-F040-A861-6212B171DE6B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文字方塊 187">
                <a:extLst>
                  <a:ext uri="{FF2B5EF4-FFF2-40B4-BE49-F238E27FC236}">
                    <a16:creationId xmlns:a16="http://schemas.microsoft.com/office/drawing/2014/main" id="{DF6C582E-3D8C-9FE4-EF42-56F447D9A0D7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0" name="群組 173">
              <a:extLst>
                <a:ext uri="{FF2B5EF4-FFF2-40B4-BE49-F238E27FC236}">
                  <a16:creationId xmlns:a16="http://schemas.microsoft.com/office/drawing/2014/main" id="{4D52B0DA-E59E-CCBB-860A-F7156C8221C2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37" name="Google Shape;8835;p60">
                <a:extLst>
                  <a:ext uri="{FF2B5EF4-FFF2-40B4-BE49-F238E27FC236}">
                    <a16:creationId xmlns:a16="http://schemas.microsoft.com/office/drawing/2014/main" id="{A450A1EF-9F7F-E06E-66F3-B621405D7EEB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39" name="Google Shape;8836;p60">
                  <a:extLst>
                    <a:ext uri="{FF2B5EF4-FFF2-40B4-BE49-F238E27FC236}">
                      <a16:creationId xmlns:a16="http://schemas.microsoft.com/office/drawing/2014/main" id="{BBCCA663-B395-21BD-F277-C15D765589B0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0" name="Google Shape;8837;p60">
                  <a:extLst>
                    <a:ext uri="{FF2B5EF4-FFF2-40B4-BE49-F238E27FC236}">
                      <a16:creationId xmlns:a16="http://schemas.microsoft.com/office/drawing/2014/main" id="{B3A76573-CF9C-0585-6500-0A8BC24AB348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1" name="Google Shape;8838;p60">
                  <a:extLst>
                    <a:ext uri="{FF2B5EF4-FFF2-40B4-BE49-F238E27FC236}">
                      <a16:creationId xmlns:a16="http://schemas.microsoft.com/office/drawing/2014/main" id="{768000EB-FBC7-7F00-C57A-0486097DD8C3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2" name="Google Shape;8839;p60">
                  <a:extLst>
                    <a:ext uri="{FF2B5EF4-FFF2-40B4-BE49-F238E27FC236}">
                      <a16:creationId xmlns:a16="http://schemas.microsoft.com/office/drawing/2014/main" id="{BDF9FFD1-A139-0959-04E0-51C9D0D47347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8" name="文字方塊 181">
                <a:extLst>
                  <a:ext uri="{FF2B5EF4-FFF2-40B4-BE49-F238E27FC236}">
                    <a16:creationId xmlns:a16="http://schemas.microsoft.com/office/drawing/2014/main" id="{4BEB33C9-40D8-D841-CFD3-0813AD025533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群組 174">
              <a:extLst>
                <a:ext uri="{FF2B5EF4-FFF2-40B4-BE49-F238E27FC236}">
                  <a16:creationId xmlns:a16="http://schemas.microsoft.com/office/drawing/2014/main" id="{BA7036D1-EE86-8384-51E3-045BEF138125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32" name="Google Shape;4181;p51">
                <a:extLst>
                  <a:ext uri="{FF2B5EF4-FFF2-40B4-BE49-F238E27FC236}">
                    <a16:creationId xmlns:a16="http://schemas.microsoft.com/office/drawing/2014/main" id="{51076EDA-3026-F34D-3252-CAC4FB6742EC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34" name="Google Shape;4182;p51">
                  <a:extLst>
                    <a:ext uri="{FF2B5EF4-FFF2-40B4-BE49-F238E27FC236}">
                      <a16:creationId xmlns:a16="http://schemas.microsoft.com/office/drawing/2014/main" id="{FC154F01-2B6F-F2EC-DA62-9F79BA7F05BF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5" name="Google Shape;4183;p51">
                  <a:extLst>
                    <a:ext uri="{FF2B5EF4-FFF2-40B4-BE49-F238E27FC236}">
                      <a16:creationId xmlns:a16="http://schemas.microsoft.com/office/drawing/2014/main" id="{7E7E6A4E-C180-B72F-B3DC-7898DA8325F4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36" name="Google Shape;4184;p51">
                  <a:extLst>
                    <a:ext uri="{FF2B5EF4-FFF2-40B4-BE49-F238E27FC236}">
                      <a16:creationId xmlns:a16="http://schemas.microsoft.com/office/drawing/2014/main" id="{BF50870A-C351-2F55-DFE6-F189DB29C678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33" name="文字方塊 176">
                <a:extLst>
                  <a:ext uri="{FF2B5EF4-FFF2-40B4-BE49-F238E27FC236}">
                    <a16:creationId xmlns:a16="http://schemas.microsoft.com/office/drawing/2014/main" id="{E17CAC03-5868-A150-68AD-DF96EF3202B6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5" name="群組 89">
            <a:extLst>
              <a:ext uri="{FF2B5EF4-FFF2-40B4-BE49-F238E27FC236}">
                <a16:creationId xmlns:a16="http://schemas.microsoft.com/office/drawing/2014/main" id="{D90EBEDB-D42E-D2C6-2028-638CD8DD40A1}"/>
              </a:ext>
            </a:extLst>
          </p:cNvPr>
          <p:cNvGrpSpPr/>
          <p:nvPr/>
        </p:nvGrpSpPr>
        <p:grpSpPr>
          <a:xfrm>
            <a:off x="6453664" y="3212101"/>
            <a:ext cx="455574" cy="231186"/>
            <a:chOff x="-478076" y="3429000"/>
            <a:chExt cx="429722" cy="160788"/>
          </a:xfrm>
        </p:grpSpPr>
        <p:sp>
          <p:nvSpPr>
            <p:cNvPr id="56" name="矩形: 圓角 90">
              <a:extLst>
                <a:ext uri="{FF2B5EF4-FFF2-40B4-BE49-F238E27FC236}">
                  <a16:creationId xmlns:a16="http://schemas.microsoft.com/office/drawing/2014/main" id="{AB628480-AD13-7AA6-C68C-3898EC3F38DD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7" name="文字方塊 91">
              <a:extLst>
                <a:ext uri="{FF2B5EF4-FFF2-40B4-BE49-F238E27FC236}">
                  <a16:creationId xmlns:a16="http://schemas.microsoft.com/office/drawing/2014/main" id="{5C7FBADF-DEFB-5219-2A3C-BE5F0B9571E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8" name="群組 89">
            <a:extLst>
              <a:ext uri="{FF2B5EF4-FFF2-40B4-BE49-F238E27FC236}">
                <a16:creationId xmlns:a16="http://schemas.microsoft.com/office/drawing/2014/main" id="{3BC4AFB9-517D-AA54-8E0F-10D515EB7A7A}"/>
              </a:ext>
            </a:extLst>
          </p:cNvPr>
          <p:cNvGrpSpPr/>
          <p:nvPr/>
        </p:nvGrpSpPr>
        <p:grpSpPr>
          <a:xfrm>
            <a:off x="6451446" y="3566049"/>
            <a:ext cx="455574" cy="231186"/>
            <a:chOff x="-478076" y="3429000"/>
            <a:chExt cx="429722" cy="160788"/>
          </a:xfrm>
        </p:grpSpPr>
        <p:sp>
          <p:nvSpPr>
            <p:cNvPr id="59" name="矩形: 圓角 90">
              <a:extLst>
                <a:ext uri="{FF2B5EF4-FFF2-40B4-BE49-F238E27FC236}">
                  <a16:creationId xmlns:a16="http://schemas.microsoft.com/office/drawing/2014/main" id="{612A7438-04A3-0EF0-CF43-71563260E081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0" name="文字方塊 91">
              <a:extLst>
                <a:ext uri="{FF2B5EF4-FFF2-40B4-BE49-F238E27FC236}">
                  <a16:creationId xmlns:a16="http://schemas.microsoft.com/office/drawing/2014/main" id="{77892002-3408-8B6D-712B-6E986EBC3D38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59729BF-1EF6-12EF-E23B-BFBE27F7EEF5}"/>
              </a:ext>
            </a:extLst>
          </p:cNvPr>
          <p:cNvSpPr txBox="1"/>
          <p:nvPr/>
        </p:nvSpPr>
        <p:spPr>
          <a:xfrm>
            <a:off x="2792722" y="2569080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C677CB-85A3-CEA5-434B-C3C5472DA127}"/>
              </a:ext>
            </a:extLst>
          </p:cNvPr>
          <p:cNvSpPr txBox="1"/>
          <p:nvPr/>
        </p:nvSpPr>
        <p:spPr>
          <a:xfrm>
            <a:off x="9299039" y="2557355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5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453071"/>
              </p:ext>
            </p:extLst>
          </p:nvPr>
        </p:nvGraphicFramePr>
        <p:xfrm>
          <a:off x="274208" y="5107541"/>
          <a:ext cx="5940000" cy="17031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36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20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i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i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$2,160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2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i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i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$2,160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6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i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71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i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i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i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762764"/>
              </p:ext>
            </p:extLst>
          </p:nvPr>
        </p:nvGraphicFramePr>
        <p:xfrm>
          <a:off x="6639841" y="2947480"/>
          <a:ext cx="5939994" cy="13777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8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80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4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52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DP26-3410</a:t>
                      </a:r>
                      <a:endParaRPr kumimoji="0" lang="zh-HK" altLang="en-US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5" name="Google Shape;133;p22"/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矩形 56"/>
          <p:cNvSpPr/>
          <p:nvPr/>
        </p:nvSpPr>
        <p:spPr>
          <a:xfrm>
            <a:off x="5898160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cxnSp>
        <p:nvCxnSpPr>
          <p:cNvPr id="93" name="直線接點 92"/>
          <p:cNvCxnSpPr/>
          <p:nvPr/>
        </p:nvCxnSpPr>
        <p:spPr>
          <a:xfrm>
            <a:off x="6395207" y="-765722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2" y="304933"/>
            <a:ext cx="1563925" cy="635463"/>
          </a:xfrm>
          <a:prstGeom prst="rect">
            <a:avLst/>
          </a:prstGeom>
        </p:spPr>
      </p:pic>
      <p:sp>
        <p:nvSpPr>
          <p:cNvPr id="46" name="Google Shape;133;p22"/>
          <p:cNvSpPr/>
          <p:nvPr/>
        </p:nvSpPr>
        <p:spPr>
          <a:xfrm>
            <a:off x="12283578" y="459649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矩形 99"/>
          <p:cNvSpPr/>
          <p:nvPr/>
        </p:nvSpPr>
        <p:spPr>
          <a:xfrm>
            <a:off x="12308704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grpSp>
        <p:nvGrpSpPr>
          <p:cNvPr id="149" name="群組 148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50" name="圖片 149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1" name="群組 150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8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9" name="文字方塊 168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群組 151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0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2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3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1" name="文字方塊 160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5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7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8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6" name="文字方塊 155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0" name="群組 169"/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171" name="圖片 170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72" name="群組 1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89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90" name="文字方塊 189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3" name="群組 172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7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文字方塊 187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4" name="群組 173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81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83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4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5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86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82" name="文字方塊 181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5" name="群組 17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7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7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8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77" name="文字方塊 17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aphicFrame>
        <p:nvGraphicFramePr>
          <p:cNvPr id="86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33278"/>
              </p:ext>
            </p:extLst>
          </p:nvPr>
        </p:nvGraphicFramePr>
        <p:xfrm>
          <a:off x="283268" y="2957120"/>
          <a:ext cx="5940000" cy="13398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2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70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DP26-3401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$2,160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107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05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DP26-3403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8" name="表格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23737"/>
              </p:ext>
            </p:extLst>
          </p:nvPr>
        </p:nvGraphicFramePr>
        <p:xfrm>
          <a:off x="274208" y="4729906"/>
          <a:ext cx="5940000" cy="3776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1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7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6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6" name="矩形 46"/>
          <p:cNvSpPr/>
          <p:nvPr/>
        </p:nvSpPr>
        <p:spPr>
          <a:xfrm>
            <a:off x="3638844" y="138089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sp>
        <p:nvSpPr>
          <p:cNvPr id="110" name="Rectangle: Rounded Corners 109"/>
          <p:cNvSpPr/>
          <p:nvPr/>
        </p:nvSpPr>
        <p:spPr>
          <a:xfrm>
            <a:off x="8472506" y="1712344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1" name="文字方塊 8"/>
          <p:cNvSpPr txBox="1"/>
          <p:nvPr/>
        </p:nvSpPr>
        <p:spPr>
          <a:xfrm>
            <a:off x="8500850" y="175052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" name="Rectangle: Rounded Corners 111"/>
          <p:cNvSpPr/>
          <p:nvPr/>
        </p:nvSpPr>
        <p:spPr>
          <a:xfrm>
            <a:off x="2143014" y="1696601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3" name="文字方塊 8"/>
          <p:cNvSpPr txBox="1"/>
          <p:nvPr/>
        </p:nvSpPr>
        <p:spPr>
          <a:xfrm>
            <a:off x="2191847" y="17229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46"/>
          <p:cNvSpPr/>
          <p:nvPr/>
        </p:nvSpPr>
        <p:spPr>
          <a:xfrm>
            <a:off x="10027916" y="1380895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88" y="1540352"/>
            <a:ext cx="1027677" cy="726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85" y="1552356"/>
            <a:ext cx="1027677" cy="726815"/>
          </a:xfrm>
          <a:prstGeom prst="rect">
            <a:avLst/>
          </a:prstGeom>
        </p:spPr>
      </p:pic>
      <p:grpSp>
        <p:nvGrpSpPr>
          <p:cNvPr id="8" name="群組 82"/>
          <p:cNvGrpSpPr/>
          <p:nvPr/>
        </p:nvGrpSpPr>
        <p:grpSpPr>
          <a:xfrm>
            <a:off x="2093439" y="7363596"/>
            <a:ext cx="4096793" cy="1669413"/>
            <a:chOff x="2905938" y="7717381"/>
            <a:chExt cx="3744000" cy="1669413"/>
          </a:xfrm>
        </p:grpSpPr>
        <p:sp>
          <p:nvSpPr>
            <p:cNvPr id="9" name="矩形: 圓角 83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0" name="矩形: 圓角化同側角落 84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86"/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3" name="矩形: 圓角 87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975" y="970109"/>
            <a:ext cx="1415095" cy="104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5122" y="970733"/>
            <a:ext cx="1415095" cy="104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sp>
        <p:nvSpPr>
          <p:cNvPr id="3" name="矩形 160"/>
          <p:cNvSpPr/>
          <p:nvPr/>
        </p:nvSpPr>
        <p:spPr>
          <a:xfrm>
            <a:off x="6620979" y="7540199"/>
            <a:ext cx="5406897" cy="157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備   註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HK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待收到繳費通知後，請將費用存入至「</a:t>
            </a:r>
            <a:r>
              <a:rPr kumimoji="0" lang="zh-HK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知行善心慈善基金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」的指定戶口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</a:p>
          <a:p>
            <a:pPr lvl="0">
              <a:lnSpc>
                <a:spcPct val="110000"/>
              </a:lnSpc>
              <a:defRPr/>
            </a:pP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渣打銀行 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(003): 956-0-040577-0</a:t>
            </a: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(4448 Finger Marketing Limited)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然後將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轉賬收據 Whats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pp 至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9533-8262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(香港星) 以茲証明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課程收益將撥捐慈善機構作社會福利用途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矩形 53"/>
          <p:cNvSpPr/>
          <p:nvPr/>
        </p:nvSpPr>
        <p:spPr>
          <a:xfrm>
            <a:off x="196729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(1 </a:t>
            </a:r>
            <a:r>
              <a:rPr lang="zh-TW" altLang="en-US" sz="2000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6" name="矩形 55"/>
          <p:cNvSpPr/>
          <p:nvPr/>
        </p:nvSpPr>
        <p:spPr>
          <a:xfrm>
            <a:off x="220175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sp>
        <p:nvSpPr>
          <p:cNvPr id="17" name="矩形 53"/>
          <p:cNvSpPr/>
          <p:nvPr/>
        </p:nvSpPr>
        <p:spPr>
          <a:xfrm>
            <a:off x="6635629" y="990156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(1 </a:t>
            </a:r>
            <a:r>
              <a:rPr lang="zh-TW" altLang="en-US" sz="2000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00B0F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20" name="矩形 55"/>
          <p:cNvSpPr/>
          <p:nvPr/>
        </p:nvSpPr>
        <p:spPr>
          <a:xfrm>
            <a:off x="6659075" y="1723383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90">
            <a:extLst>
              <a:ext uri="{FF2B5EF4-FFF2-40B4-BE49-F238E27FC236}">
                <a16:creationId xmlns:a16="http://schemas.microsoft.com/office/drawing/2014/main" id="{24B78A80-BE29-C7DE-66BB-A59A0B823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422264"/>
              </p:ext>
            </p:extLst>
          </p:nvPr>
        </p:nvGraphicFramePr>
        <p:xfrm>
          <a:off x="283268" y="2579968"/>
          <a:ext cx="5930937" cy="3831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5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5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1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│逢星期二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表格 49">
            <a:extLst>
              <a:ext uri="{FF2B5EF4-FFF2-40B4-BE49-F238E27FC236}">
                <a16:creationId xmlns:a16="http://schemas.microsoft.com/office/drawing/2014/main" id="{99F27906-CFB9-504D-87B2-ED41DD4DF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321743"/>
              </p:ext>
            </p:extLst>
          </p:nvPr>
        </p:nvGraphicFramePr>
        <p:xfrm>
          <a:off x="6639840" y="2595078"/>
          <a:ext cx="5939997" cy="39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矩形 128">
            <a:extLst>
              <a:ext uri="{FF2B5EF4-FFF2-40B4-BE49-F238E27FC236}">
                <a16:creationId xmlns:a16="http://schemas.microsoft.com/office/drawing/2014/main" id="{AD60E8F4-F1AC-2922-CCA1-D760CAECD4A7}"/>
              </a:ext>
            </a:extLst>
          </p:cNvPr>
          <p:cNvSpPr/>
          <p:nvPr/>
        </p:nvSpPr>
        <p:spPr>
          <a:xfrm>
            <a:off x="2198156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5D5E24-8DE4-FF51-8C4F-2A30FD09B5B4}"/>
              </a:ext>
            </a:extLst>
          </p:cNvPr>
          <p:cNvSpPr txBox="1"/>
          <p:nvPr/>
        </p:nvSpPr>
        <p:spPr>
          <a:xfrm>
            <a:off x="3015463" y="274493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復活節翌日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303BBD-BBBF-D610-D1AB-3D4E52B812FF}"/>
              </a:ext>
            </a:extLst>
          </p:cNvPr>
          <p:cNvSpPr txBox="1"/>
          <p:nvPr/>
        </p:nvSpPr>
        <p:spPr>
          <a:xfrm>
            <a:off x="9029411" y="2780102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26" name="矩形: 圓角 69">
            <a:extLst>
              <a:ext uri="{FF2B5EF4-FFF2-40B4-BE49-F238E27FC236}">
                <a16:creationId xmlns:a16="http://schemas.microsoft.com/office/drawing/2014/main" id="{22EB7757-C1E5-738E-129C-21863072F1F0}"/>
              </a:ext>
            </a:extLst>
          </p:cNvPr>
          <p:cNvSpPr/>
          <p:nvPr/>
        </p:nvSpPr>
        <p:spPr>
          <a:xfrm>
            <a:off x="6685971" y="4981741"/>
            <a:ext cx="5939999" cy="23165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9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98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BBC5D0D-D692-02F0-20A9-C9A61D1A15D2}"/>
              </a:ext>
            </a:extLst>
          </p:cNvPr>
          <p:cNvSpPr/>
          <p:nvPr/>
        </p:nvSpPr>
        <p:spPr>
          <a:xfrm>
            <a:off x="6457689" y="4649427"/>
            <a:ext cx="896639" cy="876341"/>
          </a:xfrm>
          <a:custGeom>
            <a:avLst/>
            <a:gdLst>
              <a:gd name="connsiteX0" fmla="*/ 683409 w 1031931"/>
              <a:gd name="connsiteY0" fmla="*/ 4948 h 1140308"/>
              <a:gd name="connsiteX1" fmla="*/ 572739 w 1031931"/>
              <a:gd name="connsiteY1" fmla="*/ 130226 h 1140308"/>
              <a:gd name="connsiteX2" fmla="*/ 335193 w 1031931"/>
              <a:gd name="connsiteY2" fmla="*/ 341506 h 1140308"/>
              <a:gd name="connsiteX3" fmla="*/ 156598 w 1031931"/>
              <a:gd name="connsiteY3" fmla="*/ 415363 h 1140308"/>
              <a:gd name="connsiteX4" fmla="*/ 66369 w 1031931"/>
              <a:gd name="connsiteY4" fmla="*/ 548030 h 1140308"/>
              <a:gd name="connsiteX5" fmla="*/ 60622 w 1031931"/>
              <a:gd name="connsiteY5" fmla="*/ 549854 h 1140308"/>
              <a:gd name="connsiteX6" fmla="*/ 939 w 1031931"/>
              <a:gd name="connsiteY6" fmla="*/ 672739 h 1140308"/>
              <a:gd name="connsiteX7" fmla="*/ 939 w 1031931"/>
              <a:gd name="connsiteY7" fmla="*/ 672769 h 1140308"/>
              <a:gd name="connsiteX8" fmla="*/ 15558 w 1031931"/>
              <a:gd name="connsiteY8" fmla="*/ 737353 h 1140308"/>
              <a:gd name="connsiteX9" fmla="*/ 107980 w 1031931"/>
              <a:gd name="connsiteY9" fmla="*/ 810821 h 1140308"/>
              <a:gd name="connsiteX10" fmla="*/ 119120 w 1031931"/>
              <a:gd name="connsiteY10" fmla="*/ 808188 h 1140308"/>
              <a:gd name="connsiteX11" fmla="*/ 124867 w 1031931"/>
              <a:gd name="connsiteY11" fmla="*/ 806364 h 1140308"/>
              <a:gd name="connsiteX12" fmla="*/ 221145 w 1031931"/>
              <a:gd name="connsiteY12" fmla="*/ 872174 h 1140308"/>
              <a:gd name="connsiteX13" fmla="*/ 259254 w 1031931"/>
              <a:gd name="connsiteY13" fmla="*/ 1040438 h 1140308"/>
              <a:gd name="connsiteX14" fmla="*/ 397345 w 1031931"/>
              <a:gd name="connsiteY14" fmla="*/ 1134875 h 1140308"/>
              <a:gd name="connsiteX15" fmla="*/ 476914 w 1031931"/>
              <a:gd name="connsiteY15" fmla="*/ 971008 h 1140308"/>
              <a:gd name="connsiteX16" fmla="*/ 443847 w 1031931"/>
              <a:gd name="connsiteY16" fmla="*/ 825000 h 1140308"/>
              <a:gd name="connsiteX17" fmla="*/ 444779 w 1031931"/>
              <a:gd name="connsiteY17" fmla="*/ 825000 h 1140308"/>
              <a:gd name="connsiteX18" fmla="*/ 739388 w 1031931"/>
              <a:gd name="connsiteY18" fmla="*/ 866430 h 1140308"/>
              <a:gd name="connsiteX19" fmla="*/ 869641 w 1031931"/>
              <a:gd name="connsiteY19" fmla="*/ 913365 h 1140308"/>
              <a:gd name="connsiteX20" fmla="*/ 888140 w 1031931"/>
              <a:gd name="connsiteY20" fmla="*/ 908997 h 1140308"/>
              <a:gd name="connsiteX21" fmla="*/ 1017436 w 1031931"/>
              <a:gd name="connsiteY21" fmla="*/ 717939 h 1140308"/>
              <a:gd name="connsiteX22" fmla="*/ 1006851 w 1031931"/>
              <a:gd name="connsiteY22" fmla="*/ 386376 h 1140308"/>
              <a:gd name="connsiteX23" fmla="*/ 683409 w 1031931"/>
              <a:gd name="connsiteY23" fmla="*/ 4948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1931" h="1140308">
                <a:moveTo>
                  <a:pt x="683409" y="4948"/>
                </a:moveTo>
                <a:cubicBezTo>
                  <a:pt x="635522" y="20204"/>
                  <a:pt x="597490" y="63908"/>
                  <a:pt x="572739" y="130226"/>
                </a:cubicBezTo>
                <a:lnTo>
                  <a:pt x="335193" y="341506"/>
                </a:lnTo>
                <a:cubicBezTo>
                  <a:pt x="289826" y="377701"/>
                  <a:pt x="284231" y="374650"/>
                  <a:pt x="156598" y="415363"/>
                </a:cubicBezTo>
                <a:cubicBezTo>
                  <a:pt x="105435" y="431651"/>
                  <a:pt x="68989" y="485241"/>
                  <a:pt x="66369" y="548030"/>
                </a:cubicBezTo>
                <a:lnTo>
                  <a:pt x="60622" y="549854"/>
                </a:lnTo>
                <a:cubicBezTo>
                  <a:pt x="15558" y="564213"/>
                  <a:pt x="-11184" y="619254"/>
                  <a:pt x="939" y="672739"/>
                </a:cubicBezTo>
                <a:cubicBezTo>
                  <a:pt x="939" y="672739"/>
                  <a:pt x="939" y="672769"/>
                  <a:pt x="939" y="672769"/>
                </a:cubicBezTo>
                <a:lnTo>
                  <a:pt x="15558" y="737353"/>
                </a:lnTo>
                <a:cubicBezTo>
                  <a:pt x="26546" y="785843"/>
                  <a:pt x="66015" y="817222"/>
                  <a:pt x="107980" y="810821"/>
                </a:cubicBezTo>
                <a:cubicBezTo>
                  <a:pt x="111736" y="810252"/>
                  <a:pt x="115466" y="809355"/>
                  <a:pt x="119120" y="808188"/>
                </a:cubicBezTo>
                <a:lnTo>
                  <a:pt x="124867" y="806364"/>
                </a:lnTo>
                <a:cubicBezTo>
                  <a:pt x="146214" y="845341"/>
                  <a:pt x="182029" y="869810"/>
                  <a:pt x="221145" y="872174"/>
                </a:cubicBezTo>
                <a:lnTo>
                  <a:pt x="259254" y="1040438"/>
                </a:lnTo>
                <a:cubicBezTo>
                  <a:pt x="275409" y="1111782"/>
                  <a:pt x="337235" y="1154050"/>
                  <a:pt x="397345" y="1134875"/>
                </a:cubicBezTo>
                <a:cubicBezTo>
                  <a:pt x="457432" y="1115730"/>
                  <a:pt x="493070" y="1042352"/>
                  <a:pt x="476914" y="971008"/>
                </a:cubicBezTo>
                <a:lnTo>
                  <a:pt x="443847" y="825000"/>
                </a:lnTo>
                <a:lnTo>
                  <a:pt x="444779" y="825000"/>
                </a:lnTo>
                <a:lnTo>
                  <a:pt x="739388" y="866430"/>
                </a:lnTo>
                <a:cubicBezTo>
                  <a:pt x="782511" y="903702"/>
                  <a:pt x="827198" y="919946"/>
                  <a:pt x="869641" y="913365"/>
                </a:cubicBezTo>
                <a:cubicBezTo>
                  <a:pt x="875892" y="912407"/>
                  <a:pt x="882066" y="910942"/>
                  <a:pt x="888140" y="908997"/>
                </a:cubicBezTo>
                <a:cubicBezTo>
                  <a:pt x="950319" y="889164"/>
                  <a:pt x="996240" y="821321"/>
                  <a:pt x="1017436" y="717939"/>
                </a:cubicBezTo>
                <a:cubicBezTo>
                  <a:pt x="1037222" y="621587"/>
                  <a:pt x="1033441" y="503847"/>
                  <a:pt x="1006851" y="386376"/>
                </a:cubicBezTo>
                <a:cubicBezTo>
                  <a:pt x="949537" y="133128"/>
                  <a:pt x="807388" y="-34568"/>
                  <a:pt x="683409" y="4948"/>
                </a:cubicBezTo>
                <a:close/>
              </a:path>
            </a:pathLst>
          </a:custGeom>
          <a:solidFill>
            <a:srgbClr val="333399"/>
          </a:solidFill>
          <a:ln w="2517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     優      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2D2671-99C7-C349-078F-CA3D66ED96A4}"/>
              </a:ext>
            </a:extLst>
          </p:cNvPr>
          <p:cNvSpPr txBox="1"/>
          <p:nvPr/>
        </p:nvSpPr>
        <p:spPr>
          <a:xfrm>
            <a:off x="6846353" y="5061562"/>
            <a:ext cx="59187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推 薦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現役香港星恆常班會員推薦新學員參加一整期課程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兩個月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，可獲 </a:t>
            </a:r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200 </a:t>
            </a:r>
          </a:p>
          <a:p>
            <a:pPr lvl="0" algn="just"/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備用金，用於報下一期恆常課程時扣減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新學員該期亦可獲學費優惠 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85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折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 生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新學員參加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課程，可同時享有入會費半價優惠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原價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$450)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兼送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入會制服一套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endParaRPr lang="en-US" altLang="zh-TW" sz="1300" b="1" dirty="0">
              <a:solidFill>
                <a:schemeClr val="accent1"/>
              </a:solidFill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優惠不可轉讓或兌換現金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不可與其他優惠同時使用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報名後不設退款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BDE911-878D-D8E1-5EBF-DA5E3AC28516}"/>
              </a:ext>
            </a:extLst>
          </p:cNvPr>
          <p:cNvSpPr/>
          <p:nvPr/>
        </p:nvSpPr>
        <p:spPr>
          <a:xfrm>
            <a:off x="2127148" y="1699037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3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298285"/>
            <a:ext cx="1563925" cy="635463"/>
          </a:xfrm>
          <a:prstGeom prst="rect">
            <a:avLst/>
          </a:prstGeom>
        </p:spPr>
      </p:pic>
      <p:sp>
        <p:nvSpPr>
          <p:cNvPr id="55" name="Google Shape;133;p22"/>
          <p:cNvSpPr/>
          <p:nvPr/>
        </p:nvSpPr>
        <p:spPr>
          <a:xfrm>
            <a:off x="12274091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矩形 56"/>
          <p:cNvSpPr/>
          <p:nvPr/>
        </p:nvSpPr>
        <p:spPr>
          <a:xfrm>
            <a:off x="12275519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cxnSp>
        <p:nvCxnSpPr>
          <p:cNvPr id="93" name="直線接點 92"/>
          <p:cNvCxnSpPr/>
          <p:nvPr/>
        </p:nvCxnSpPr>
        <p:spPr>
          <a:xfrm>
            <a:off x="6397520" y="-762609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群組 148"/>
          <p:cNvGrpSpPr/>
          <p:nvPr/>
        </p:nvGrpSpPr>
        <p:grpSpPr>
          <a:xfrm>
            <a:off x="6318746" y="9162445"/>
            <a:ext cx="6672298" cy="445557"/>
            <a:chOff x="1" y="9184234"/>
            <a:chExt cx="6972216" cy="471393"/>
          </a:xfrm>
        </p:grpSpPr>
        <p:pic>
          <p:nvPicPr>
            <p:cNvPr id="150" name="圖片 149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1" name="群組 150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8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9" name="文字方塊 168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群組 151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文字方塊 16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0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2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3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1" name="文字方塊 160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5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7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8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6" name="文字方塊 155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6" name="矩形 46"/>
          <p:cNvSpPr/>
          <p:nvPr/>
        </p:nvSpPr>
        <p:spPr>
          <a:xfrm>
            <a:off x="9911036" y="142097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sp>
        <p:nvSpPr>
          <p:cNvPr id="112" name="Rectangle: Rounded Corners 111"/>
          <p:cNvSpPr/>
          <p:nvPr/>
        </p:nvSpPr>
        <p:spPr>
          <a:xfrm>
            <a:off x="8286059" y="1721561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3" name="文字方塊 8"/>
          <p:cNvSpPr txBox="1"/>
          <p:nvPr/>
        </p:nvSpPr>
        <p:spPr>
          <a:xfrm>
            <a:off x="8334892" y="175968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19109"/>
              </p:ext>
            </p:extLst>
          </p:nvPr>
        </p:nvGraphicFramePr>
        <p:xfrm>
          <a:off x="6635324" y="2805425"/>
          <a:ext cx="5895111" cy="17900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6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7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7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8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09:30-10:30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2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09:30-10:30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ea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61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02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10:30-12:00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$2,610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03437"/>
              </p:ext>
            </p:extLst>
          </p:nvPr>
        </p:nvGraphicFramePr>
        <p:xfrm>
          <a:off x="6643844" y="2463071"/>
          <a:ext cx="5886591" cy="39426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26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06" y="1517776"/>
            <a:ext cx="1057083" cy="747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792" y="1009633"/>
            <a:ext cx="1415095" cy="104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sp>
        <p:nvSpPr>
          <p:cNvPr id="3" name="矩形 53"/>
          <p:cNvSpPr/>
          <p:nvPr/>
        </p:nvSpPr>
        <p:spPr>
          <a:xfrm>
            <a:off x="6515473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(1 </a:t>
            </a:r>
            <a:r>
              <a:rPr lang="zh-TW" altLang="en-US" sz="2000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00B0F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13" name="矩形 55"/>
          <p:cNvSpPr/>
          <p:nvPr/>
        </p:nvSpPr>
        <p:spPr>
          <a:xfrm>
            <a:off x="6538919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pic>
        <p:nvPicPr>
          <p:cNvPr id="7" name="圖片 52">
            <a:extLst>
              <a:ext uri="{FF2B5EF4-FFF2-40B4-BE49-F238E27FC236}">
                <a16:creationId xmlns:a16="http://schemas.microsoft.com/office/drawing/2014/main" id="{4831C2E8-3AFD-5A35-6898-B54647FFC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15" name="Google Shape;133;p22">
            <a:extLst>
              <a:ext uri="{FF2B5EF4-FFF2-40B4-BE49-F238E27FC236}">
                <a16:creationId xmlns:a16="http://schemas.microsoft.com/office/drawing/2014/main" id="{5DF014E1-45FA-2EA4-D96D-E76A0C73658A}"/>
              </a:ext>
            </a:extLst>
          </p:cNvPr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矩形 56">
            <a:extLst>
              <a:ext uri="{FF2B5EF4-FFF2-40B4-BE49-F238E27FC236}">
                <a16:creationId xmlns:a16="http://schemas.microsoft.com/office/drawing/2014/main" id="{96C33771-A5FA-5F23-E237-0478D3BD88E7}"/>
              </a:ext>
            </a:extLst>
          </p:cNvPr>
          <p:cNvSpPr/>
          <p:nvPr/>
        </p:nvSpPr>
        <p:spPr>
          <a:xfrm>
            <a:off x="5898160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grpSp>
        <p:nvGrpSpPr>
          <p:cNvPr id="19" name="群組 148">
            <a:extLst>
              <a:ext uri="{FF2B5EF4-FFF2-40B4-BE49-F238E27FC236}">
                <a16:creationId xmlns:a16="http://schemas.microsoft.com/office/drawing/2014/main" id="{E803B999-2AA3-4267-CBB0-D25B8192D24F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20" name="圖片 149">
              <a:extLst>
                <a:ext uri="{FF2B5EF4-FFF2-40B4-BE49-F238E27FC236}">
                  <a16:creationId xmlns:a16="http://schemas.microsoft.com/office/drawing/2014/main" id="{F8958A20-E8A5-F9B4-1FD8-16643C105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1" name="群組 150">
              <a:extLst>
                <a:ext uri="{FF2B5EF4-FFF2-40B4-BE49-F238E27FC236}">
                  <a16:creationId xmlns:a16="http://schemas.microsoft.com/office/drawing/2014/main" id="{57B9D63E-7F28-77D1-1B7C-7F8E4D0DB11F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8" name="Google Shape;8315;p60">
                <a:extLst>
                  <a:ext uri="{FF2B5EF4-FFF2-40B4-BE49-F238E27FC236}">
                    <a16:creationId xmlns:a16="http://schemas.microsoft.com/office/drawing/2014/main" id="{B939E198-7ED5-4A57-D018-30511630D593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39" name="文字方塊 168">
                <a:extLst>
                  <a:ext uri="{FF2B5EF4-FFF2-40B4-BE49-F238E27FC236}">
                    <a16:creationId xmlns:a16="http://schemas.microsoft.com/office/drawing/2014/main" id="{FA9130D3-E014-0F6D-D656-AB2E7A43F2CE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群組 151">
              <a:extLst>
                <a:ext uri="{FF2B5EF4-FFF2-40B4-BE49-F238E27FC236}">
                  <a16:creationId xmlns:a16="http://schemas.microsoft.com/office/drawing/2014/main" id="{59B246D7-76CF-07CE-05AE-7C8E80DA54C4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6" name="Google Shape;8834;p60">
                <a:extLst>
                  <a:ext uri="{FF2B5EF4-FFF2-40B4-BE49-F238E27FC236}">
                    <a16:creationId xmlns:a16="http://schemas.microsoft.com/office/drawing/2014/main" id="{4E061969-19BF-0CD0-3FED-E6BDEE8AF7CC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字方塊 166">
                <a:extLst>
                  <a:ext uri="{FF2B5EF4-FFF2-40B4-BE49-F238E27FC236}">
                    <a16:creationId xmlns:a16="http://schemas.microsoft.com/office/drawing/2014/main" id="{C95BA687-6DFA-1A88-51FD-36DE1E071D1C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群組 152">
              <a:extLst>
                <a:ext uri="{FF2B5EF4-FFF2-40B4-BE49-F238E27FC236}">
                  <a16:creationId xmlns:a16="http://schemas.microsoft.com/office/drawing/2014/main" id="{5E6D96C2-D703-0C21-A1E8-FBC2B87A9363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30" name="Google Shape;8835;p60">
                <a:extLst>
                  <a:ext uri="{FF2B5EF4-FFF2-40B4-BE49-F238E27FC236}">
                    <a16:creationId xmlns:a16="http://schemas.microsoft.com/office/drawing/2014/main" id="{4E0A241A-AE27-5C1B-1E78-9729DE1EDE62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32" name="Google Shape;8836;p60">
                  <a:extLst>
                    <a:ext uri="{FF2B5EF4-FFF2-40B4-BE49-F238E27FC236}">
                      <a16:creationId xmlns:a16="http://schemas.microsoft.com/office/drawing/2014/main" id="{7E0FB894-BC8E-7035-A875-A87A51D736B5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" name="Google Shape;8837;p60">
                  <a:extLst>
                    <a:ext uri="{FF2B5EF4-FFF2-40B4-BE49-F238E27FC236}">
                      <a16:creationId xmlns:a16="http://schemas.microsoft.com/office/drawing/2014/main" id="{80B92F4B-B22A-FCF9-4B90-818FF0477FE1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8838;p60">
                  <a:extLst>
                    <a:ext uri="{FF2B5EF4-FFF2-40B4-BE49-F238E27FC236}">
                      <a16:creationId xmlns:a16="http://schemas.microsoft.com/office/drawing/2014/main" id="{A9AEAE83-FEC9-A404-E346-5031B72754C1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8839;p60">
                  <a:extLst>
                    <a:ext uri="{FF2B5EF4-FFF2-40B4-BE49-F238E27FC236}">
                      <a16:creationId xmlns:a16="http://schemas.microsoft.com/office/drawing/2014/main" id="{E2D029C3-6B98-2E31-111A-F70711621FB8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1" name="文字方塊 160">
                <a:extLst>
                  <a:ext uri="{FF2B5EF4-FFF2-40B4-BE49-F238E27FC236}">
                    <a16:creationId xmlns:a16="http://schemas.microsoft.com/office/drawing/2014/main" id="{C1C48278-4E03-8B35-FA24-E36F9F4E6244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群組 153">
              <a:extLst>
                <a:ext uri="{FF2B5EF4-FFF2-40B4-BE49-F238E27FC236}">
                  <a16:creationId xmlns:a16="http://schemas.microsoft.com/office/drawing/2014/main" id="{92E9C199-FC3B-6780-756E-6D7F68C0632E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25" name="Google Shape;4181;p51">
                <a:extLst>
                  <a:ext uri="{FF2B5EF4-FFF2-40B4-BE49-F238E27FC236}">
                    <a16:creationId xmlns:a16="http://schemas.microsoft.com/office/drawing/2014/main" id="{06780507-9907-4E54-5AC0-92F3DD4B5BC3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27" name="Google Shape;4182;p51">
                  <a:extLst>
                    <a:ext uri="{FF2B5EF4-FFF2-40B4-BE49-F238E27FC236}">
                      <a16:creationId xmlns:a16="http://schemas.microsoft.com/office/drawing/2014/main" id="{E69285B6-A187-4518-5BE7-F9DFC4346AFB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8" name="Google Shape;4183;p51">
                  <a:extLst>
                    <a:ext uri="{FF2B5EF4-FFF2-40B4-BE49-F238E27FC236}">
                      <a16:creationId xmlns:a16="http://schemas.microsoft.com/office/drawing/2014/main" id="{DDD4313A-07D8-3D52-2818-D442D271F002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9" name="Google Shape;4184;p51">
                  <a:extLst>
                    <a:ext uri="{FF2B5EF4-FFF2-40B4-BE49-F238E27FC236}">
                      <a16:creationId xmlns:a16="http://schemas.microsoft.com/office/drawing/2014/main" id="{5563037B-FA84-48BC-D163-C3ABE6698C21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26" name="文字方塊 155">
                <a:extLst>
                  <a:ext uri="{FF2B5EF4-FFF2-40B4-BE49-F238E27FC236}">
                    <a16:creationId xmlns:a16="http://schemas.microsoft.com/office/drawing/2014/main" id="{EF5B2A0C-E54B-69A1-D1B1-460D9F72BD6D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0" name="文字方塊 8">
            <a:extLst>
              <a:ext uri="{FF2B5EF4-FFF2-40B4-BE49-F238E27FC236}">
                <a16:creationId xmlns:a16="http://schemas.microsoft.com/office/drawing/2014/main" id="{8D44D3D1-F7C9-734C-7127-B2A9A63E6F3A}"/>
              </a:ext>
            </a:extLst>
          </p:cNvPr>
          <p:cNvSpPr txBox="1"/>
          <p:nvPr/>
        </p:nvSpPr>
        <p:spPr>
          <a:xfrm>
            <a:off x="2191847" y="17229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D6CDED-EF7E-3533-665D-97E628F97C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88" y="1481737"/>
            <a:ext cx="1027677" cy="7268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97D9B0D-C90C-67BE-6695-67069F1CD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975" y="1007265"/>
            <a:ext cx="1415095" cy="10454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  <a:headEnd/>
            <a:tailEnd/>
          </a:ln>
          <a:effectLst/>
        </p:spPr>
      </p:pic>
      <p:sp>
        <p:nvSpPr>
          <p:cNvPr id="48" name="矩形 53">
            <a:extLst>
              <a:ext uri="{FF2B5EF4-FFF2-40B4-BE49-F238E27FC236}">
                <a16:creationId xmlns:a16="http://schemas.microsoft.com/office/drawing/2014/main" id="{B97751BB-DEF7-99F7-53D0-EC519BEF2794}"/>
              </a:ext>
            </a:extLst>
          </p:cNvPr>
          <p:cNvSpPr/>
          <p:nvPr/>
        </p:nvSpPr>
        <p:spPr>
          <a:xfrm>
            <a:off x="196729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(1 </a:t>
            </a:r>
            <a:r>
              <a:rPr lang="zh-TW" altLang="en-US" sz="2000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00B0F0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00B0F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49" name="矩形 55">
            <a:extLst>
              <a:ext uri="{FF2B5EF4-FFF2-40B4-BE49-F238E27FC236}">
                <a16:creationId xmlns:a16="http://schemas.microsoft.com/office/drawing/2014/main" id="{19CC4A28-6177-D9FD-F9BB-961032643021}"/>
              </a:ext>
            </a:extLst>
          </p:cNvPr>
          <p:cNvSpPr/>
          <p:nvPr/>
        </p:nvSpPr>
        <p:spPr>
          <a:xfrm>
            <a:off x="220175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graphicFrame>
        <p:nvGraphicFramePr>
          <p:cNvPr id="114" name="表格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88357"/>
              </p:ext>
            </p:extLst>
          </p:nvPr>
        </p:nvGraphicFramePr>
        <p:xfrm>
          <a:off x="304225" y="2863694"/>
          <a:ext cx="5895111" cy="35443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1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HK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515162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363372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30946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93894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515741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13:30-14:30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078215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14:30-15:30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$1,920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967413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419326"/>
                  </a:ext>
                </a:extLst>
              </a:tr>
              <a:tr h="3580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DP26-3419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15:30-17:00</a:t>
                      </a:r>
                      <a:endParaRPr lang="zh-HK" altLang="en-US" sz="110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227388"/>
                  </a:ext>
                </a:extLst>
              </a:tr>
            </a:tbl>
          </a:graphicData>
        </a:graphic>
      </p:graphicFrame>
      <p:graphicFrame>
        <p:nvGraphicFramePr>
          <p:cNvPr id="115" name="表格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021016"/>
              </p:ext>
            </p:extLst>
          </p:nvPr>
        </p:nvGraphicFramePr>
        <p:xfrm>
          <a:off x="304225" y="2460915"/>
          <a:ext cx="5895110" cy="39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4" name="群組 82">
            <a:extLst>
              <a:ext uri="{FF2B5EF4-FFF2-40B4-BE49-F238E27FC236}">
                <a16:creationId xmlns:a16="http://schemas.microsoft.com/office/drawing/2014/main" id="{BAD2CB36-2D9B-9293-B2FF-0B38989F9CB5}"/>
              </a:ext>
            </a:extLst>
          </p:cNvPr>
          <p:cNvGrpSpPr/>
          <p:nvPr/>
        </p:nvGrpSpPr>
        <p:grpSpPr>
          <a:xfrm>
            <a:off x="2093439" y="7363596"/>
            <a:ext cx="4096793" cy="1669413"/>
            <a:chOff x="2905938" y="7717381"/>
            <a:chExt cx="3744000" cy="1669413"/>
          </a:xfrm>
        </p:grpSpPr>
        <p:sp>
          <p:nvSpPr>
            <p:cNvPr id="56" name="矩形: 圓角 83">
              <a:extLst>
                <a:ext uri="{FF2B5EF4-FFF2-40B4-BE49-F238E27FC236}">
                  <a16:creationId xmlns:a16="http://schemas.microsoft.com/office/drawing/2014/main" id="{7BD0B35A-44F2-9C83-930D-1BE0A86ED68C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58" name="矩形: 圓角化同側角落 84">
              <a:extLst>
                <a:ext uri="{FF2B5EF4-FFF2-40B4-BE49-F238E27FC236}">
                  <a16:creationId xmlns:a16="http://schemas.microsoft.com/office/drawing/2014/main" id="{A0A5DAC8-F162-58E9-6D5D-481FAB5900FF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9" name="矩形 86">
              <a:extLst>
                <a:ext uri="{FF2B5EF4-FFF2-40B4-BE49-F238E27FC236}">
                  <a16:creationId xmlns:a16="http://schemas.microsoft.com/office/drawing/2014/main" id="{9FE50C03-EF41-3D55-C0D2-F71FC91AB00D}"/>
                </a:ext>
              </a:extLst>
            </p:cNvPr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60" name="矩形: 圓角 87">
              <a:extLst>
                <a:ext uri="{FF2B5EF4-FFF2-40B4-BE49-F238E27FC236}">
                  <a16:creationId xmlns:a16="http://schemas.microsoft.com/office/drawing/2014/main" id="{366EE072-B9EE-67A0-44F2-676F7C88DFB6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61" name="矩形 128">
            <a:extLst>
              <a:ext uri="{FF2B5EF4-FFF2-40B4-BE49-F238E27FC236}">
                <a16:creationId xmlns:a16="http://schemas.microsoft.com/office/drawing/2014/main" id="{AB4DCE7B-50D9-0C64-0D53-77F9D73810BE}"/>
              </a:ext>
            </a:extLst>
          </p:cNvPr>
          <p:cNvSpPr/>
          <p:nvPr/>
        </p:nvSpPr>
        <p:spPr>
          <a:xfrm>
            <a:off x="2198156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3" name="群組 89">
            <a:extLst>
              <a:ext uri="{FF2B5EF4-FFF2-40B4-BE49-F238E27FC236}">
                <a16:creationId xmlns:a16="http://schemas.microsoft.com/office/drawing/2014/main" id="{CFC1B395-A231-C203-56C5-9E79C1F4396B}"/>
              </a:ext>
            </a:extLst>
          </p:cNvPr>
          <p:cNvGrpSpPr/>
          <p:nvPr/>
        </p:nvGrpSpPr>
        <p:grpSpPr>
          <a:xfrm>
            <a:off x="43491" y="3259144"/>
            <a:ext cx="455574" cy="231186"/>
            <a:chOff x="-478076" y="3429000"/>
            <a:chExt cx="429722" cy="160788"/>
          </a:xfrm>
        </p:grpSpPr>
        <p:sp>
          <p:nvSpPr>
            <p:cNvPr id="64" name="矩形: 圓角 90">
              <a:extLst>
                <a:ext uri="{FF2B5EF4-FFF2-40B4-BE49-F238E27FC236}">
                  <a16:creationId xmlns:a16="http://schemas.microsoft.com/office/drawing/2014/main" id="{C5BAF2BD-4DAD-A182-086C-08DE2AFC0518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5" name="文字方塊 91">
              <a:extLst>
                <a:ext uri="{FF2B5EF4-FFF2-40B4-BE49-F238E27FC236}">
                  <a16:creationId xmlns:a16="http://schemas.microsoft.com/office/drawing/2014/main" id="{C1EA1040-55C3-FC95-3619-7FB07ACAF38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矩形 46">
            <a:extLst>
              <a:ext uri="{FF2B5EF4-FFF2-40B4-BE49-F238E27FC236}">
                <a16:creationId xmlns:a16="http://schemas.microsoft.com/office/drawing/2014/main" id="{1E7288AC-AC03-39A7-835B-6D7C9B6E87FA}"/>
              </a:ext>
            </a:extLst>
          </p:cNvPr>
          <p:cNvSpPr/>
          <p:nvPr/>
        </p:nvSpPr>
        <p:spPr>
          <a:xfrm>
            <a:off x="3638844" y="138089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sp>
        <p:nvSpPr>
          <p:cNvPr id="2" name="矩形 160">
            <a:extLst>
              <a:ext uri="{FF2B5EF4-FFF2-40B4-BE49-F238E27FC236}">
                <a16:creationId xmlns:a16="http://schemas.microsoft.com/office/drawing/2014/main" id="{8C3751AE-AE3E-CE05-FF57-FA2BDADBF8A2}"/>
              </a:ext>
            </a:extLst>
          </p:cNvPr>
          <p:cNvSpPr/>
          <p:nvPr/>
        </p:nvSpPr>
        <p:spPr>
          <a:xfrm>
            <a:off x="6620979" y="7540199"/>
            <a:ext cx="5406897" cy="157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備   註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HK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待收到繳費通知後，請將費用存入至「</a:t>
            </a:r>
            <a:r>
              <a:rPr kumimoji="0" lang="zh-HK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知行善心慈善基金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」的指定戶口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</a:p>
          <a:p>
            <a:pPr lvl="0">
              <a:lnSpc>
                <a:spcPct val="110000"/>
              </a:lnSpc>
              <a:defRPr/>
            </a:pP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渣打銀行 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(003): 956-0-040577-0</a:t>
            </a: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(4448 Finger Marketing Limited)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然後將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轉賬收據 Whats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pp 至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9533-8262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(香港星) 以茲証明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課程收益將撥捐慈善機構作社會福利用途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6A186-3A92-B4E3-F761-711BC0B0F7E7}"/>
              </a:ext>
            </a:extLst>
          </p:cNvPr>
          <p:cNvSpPr txBox="1"/>
          <p:nvPr/>
        </p:nvSpPr>
        <p:spPr>
          <a:xfrm>
            <a:off x="2616885" y="262769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0177E-C53A-2BEC-6994-50CB257C61E4}"/>
              </a:ext>
            </a:extLst>
          </p:cNvPr>
          <p:cNvSpPr txBox="1"/>
          <p:nvPr/>
        </p:nvSpPr>
        <p:spPr>
          <a:xfrm>
            <a:off x="9052859" y="2639416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43" name="矩形: 圓角 69">
            <a:extLst>
              <a:ext uri="{FF2B5EF4-FFF2-40B4-BE49-F238E27FC236}">
                <a16:creationId xmlns:a16="http://schemas.microsoft.com/office/drawing/2014/main" id="{1D516BD6-00A4-248E-5E7C-2AEEBF3E78C8}"/>
              </a:ext>
            </a:extLst>
          </p:cNvPr>
          <p:cNvSpPr/>
          <p:nvPr/>
        </p:nvSpPr>
        <p:spPr>
          <a:xfrm>
            <a:off x="6685971" y="4981741"/>
            <a:ext cx="5939999" cy="231657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9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98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CF6E6AB-E136-D965-79F2-2D6178F585BB}"/>
              </a:ext>
            </a:extLst>
          </p:cNvPr>
          <p:cNvSpPr/>
          <p:nvPr/>
        </p:nvSpPr>
        <p:spPr>
          <a:xfrm>
            <a:off x="6457689" y="4649427"/>
            <a:ext cx="896639" cy="876341"/>
          </a:xfrm>
          <a:custGeom>
            <a:avLst/>
            <a:gdLst>
              <a:gd name="connsiteX0" fmla="*/ 683409 w 1031931"/>
              <a:gd name="connsiteY0" fmla="*/ 4948 h 1140308"/>
              <a:gd name="connsiteX1" fmla="*/ 572739 w 1031931"/>
              <a:gd name="connsiteY1" fmla="*/ 130226 h 1140308"/>
              <a:gd name="connsiteX2" fmla="*/ 335193 w 1031931"/>
              <a:gd name="connsiteY2" fmla="*/ 341506 h 1140308"/>
              <a:gd name="connsiteX3" fmla="*/ 156598 w 1031931"/>
              <a:gd name="connsiteY3" fmla="*/ 415363 h 1140308"/>
              <a:gd name="connsiteX4" fmla="*/ 66369 w 1031931"/>
              <a:gd name="connsiteY4" fmla="*/ 548030 h 1140308"/>
              <a:gd name="connsiteX5" fmla="*/ 60622 w 1031931"/>
              <a:gd name="connsiteY5" fmla="*/ 549854 h 1140308"/>
              <a:gd name="connsiteX6" fmla="*/ 939 w 1031931"/>
              <a:gd name="connsiteY6" fmla="*/ 672739 h 1140308"/>
              <a:gd name="connsiteX7" fmla="*/ 939 w 1031931"/>
              <a:gd name="connsiteY7" fmla="*/ 672769 h 1140308"/>
              <a:gd name="connsiteX8" fmla="*/ 15558 w 1031931"/>
              <a:gd name="connsiteY8" fmla="*/ 737353 h 1140308"/>
              <a:gd name="connsiteX9" fmla="*/ 107980 w 1031931"/>
              <a:gd name="connsiteY9" fmla="*/ 810821 h 1140308"/>
              <a:gd name="connsiteX10" fmla="*/ 119120 w 1031931"/>
              <a:gd name="connsiteY10" fmla="*/ 808188 h 1140308"/>
              <a:gd name="connsiteX11" fmla="*/ 124867 w 1031931"/>
              <a:gd name="connsiteY11" fmla="*/ 806364 h 1140308"/>
              <a:gd name="connsiteX12" fmla="*/ 221145 w 1031931"/>
              <a:gd name="connsiteY12" fmla="*/ 872174 h 1140308"/>
              <a:gd name="connsiteX13" fmla="*/ 259254 w 1031931"/>
              <a:gd name="connsiteY13" fmla="*/ 1040438 h 1140308"/>
              <a:gd name="connsiteX14" fmla="*/ 397345 w 1031931"/>
              <a:gd name="connsiteY14" fmla="*/ 1134875 h 1140308"/>
              <a:gd name="connsiteX15" fmla="*/ 476914 w 1031931"/>
              <a:gd name="connsiteY15" fmla="*/ 971008 h 1140308"/>
              <a:gd name="connsiteX16" fmla="*/ 443847 w 1031931"/>
              <a:gd name="connsiteY16" fmla="*/ 825000 h 1140308"/>
              <a:gd name="connsiteX17" fmla="*/ 444779 w 1031931"/>
              <a:gd name="connsiteY17" fmla="*/ 825000 h 1140308"/>
              <a:gd name="connsiteX18" fmla="*/ 739388 w 1031931"/>
              <a:gd name="connsiteY18" fmla="*/ 866430 h 1140308"/>
              <a:gd name="connsiteX19" fmla="*/ 869641 w 1031931"/>
              <a:gd name="connsiteY19" fmla="*/ 913365 h 1140308"/>
              <a:gd name="connsiteX20" fmla="*/ 888140 w 1031931"/>
              <a:gd name="connsiteY20" fmla="*/ 908997 h 1140308"/>
              <a:gd name="connsiteX21" fmla="*/ 1017436 w 1031931"/>
              <a:gd name="connsiteY21" fmla="*/ 717939 h 1140308"/>
              <a:gd name="connsiteX22" fmla="*/ 1006851 w 1031931"/>
              <a:gd name="connsiteY22" fmla="*/ 386376 h 1140308"/>
              <a:gd name="connsiteX23" fmla="*/ 683409 w 1031931"/>
              <a:gd name="connsiteY23" fmla="*/ 4948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1931" h="1140308">
                <a:moveTo>
                  <a:pt x="683409" y="4948"/>
                </a:moveTo>
                <a:cubicBezTo>
                  <a:pt x="635522" y="20204"/>
                  <a:pt x="597490" y="63908"/>
                  <a:pt x="572739" y="130226"/>
                </a:cubicBezTo>
                <a:lnTo>
                  <a:pt x="335193" y="341506"/>
                </a:lnTo>
                <a:cubicBezTo>
                  <a:pt x="289826" y="377701"/>
                  <a:pt x="284231" y="374650"/>
                  <a:pt x="156598" y="415363"/>
                </a:cubicBezTo>
                <a:cubicBezTo>
                  <a:pt x="105435" y="431651"/>
                  <a:pt x="68989" y="485241"/>
                  <a:pt x="66369" y="548030"/>
                </a:cubicBezTo>
                <a:lnTo>
                  <a:pt x="60622" y="549854"/>
                </a:lnTo>
                <a:cubicBezTo>
                  <a:pt x="15558" y="564213"/>
                  <a:pt x="-11184" y="619254"/>
                  <a:pt x="939" y="672739"/>
                </a:cubicBezTo>
                <a:cubicBezTo>
                  <a:pt x="939" y="672739"/>
                  <a:pt x="939" y="672769"/>
                  <a:pt x="939" y="672769"/>
                </a:cubicBezTo>
                <a:lnTo>
                  <a:pt x="15558" y="737353"/>
                </a:lnTo>
                <a:cubicBezTo>
                  <a:pt x="26546" y="785843"/>
                  <a:pt x="66015" y="817222"/>
                  <a:pt x="107980" y="810821"/>
                </a:cubicBezTo>
                <a:cubicBezTo>
                  <a:pt x="111736" y="810252"/>
                  <a:pt x="115466" y="809355"/>
                  <a:pt x="119120" y="808188"/>
                </a:cubicBezTo>
                <a:lnTo>
                  <a:pt x="124867" y="806364"/>
                </a:lnTo>
                <a:cubicBezTo>
                  <a:pt x="146214" y="845341"/>
                  <a:pt x="182029" y="869810"/>
                  <a:pt x="221145" y="872174"/>
                </a:cubicBezTo>
                <a:lnTo>
                  <a:pt x="259254" y="1040438"/>
                </a:lnTo>
                <a:cubicBezTo>
                  <a:pt x="275409" y="1111782"/>
                  <a:pt x="337235" y="1154050"/>
                  <a:pt x="397345" y="1134875"/>
                </a:cubicBezTo>
                <a:cubicBezTo>
                  <a:pt x="457432" y="1115730"/>
                  <a:pt x="493070" y="1042352"/>
                  <a:pt x="476914" y="971008"/>
                </a:cubicBezTo>
                <a:lnTo>
                  <a:pt x="443847" y="825000"/>
                </a:lnTo>
                <a:lnTo>
                  <a:pt x="444779" y="825000"/>
                </a:lnTo>
                <a:lnTo>
                  <a:pt x="739388" y="866430"/>
                </a:lnTo>
                <a:cubicBezTo>
                  <a:pt x="782511" y="903702"/>
                  <a:pt x="827198" y="919946"/>
                  <a:pt x="869641" y="913365"/>
                </a:cubicBezTo>
                <a:cubicBezTo>
                  <a:pt x="875892" y="912407"/>
                  <a:pt x="882066" y="910942"/>
                  <a:pt x="888140" y="908997"/>
                </a:cubicBezTo>
                <a:cubicBezTo>
                  <a:pt x="950319" y="889164"/>
                  <a:pt x="996240" y="821321"/>
                  <a:pt x="1017436" y="717939"/>
                </a:cubicBezTo>
                <a:cubicBezTo>
                  <a:pt x="1037222" y="621587"/>
                  <a:pt x="1033441" y="503847"/>
                  <a:pt x="1006851" y="386376"/>
                </a:cubicBezTo>
                <a:cubicBezTo>
                  <a:pt x="949537" y="133128"/>
                  <a:pt x="807388" y="-34568"/>
                  <a:pt x="683409" y="4948"/>
                </a:cubicBezTo>
                <a:close/>
              </a:path>
            </a:pathLst>
          </a:custGeom>
          <a:solidFill>
            <a:srgbClr val="333399"/>
          </a:solidFill>
          <a:ln w="2517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     優      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1C7894-6ED9-042D-7E36-C4C490C6E90B}"/>
              </a:ext>
            </a:extLst>
          </p:cNvPr>
          <p:cNvSpPr txBox="1"/>
          <p:nvPr/>
        </p:nvSpPr>
        <p:spPr>
          <a:xfrm>
            <a:off x="6831255" y="5113099"/>
            <a:ext cx="57877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推 薦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現役香港星恆常班會員推薦新學員參加一整期課程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兩個月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，可獲 </a:t>
            </a:r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200 </a:t>
            </a:r>
          </a:p>
          <a:p>
            <a:pPr lvl="0" algn="just"/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備用金，用於報下一期恆常課程時扣減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新學員該期亦可獲學費優惠 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85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折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 生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新學員參加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課程，可同時享有入會費半價優惠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原價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$450)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兼送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入會制服一套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endParaRPr lang="en-US" altLang="zh-TW" sz="800" b="1" dirty="0">
              <a:solidFill>
                <a:schemeClr val="accent1"/>
              </a:solidFill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優惠不可轉讓或兌換現金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不可與其他優惠同時使用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報名後不設退款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90E386-63CB-4156-DEFF-82E484B57344}"/>
              </a:ext>
            </a:extLst>
          </p:cNvPr>
          <p:cNvSpPr txBox="1"/>
          <p:nvPr/>
        </p:nvSpPr>
        <p:spPr>
          <a:xfrm>
            <a:off x="233781" y="6420529"/>
            <a:ext cx="60732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14/3 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 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21/3 FIBA Youth 3x3 </a:t>
            </a:r>
            <a:r>
              <a:rPr lang="en-HK" sz="1200" b="1" dirty="0" err="1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積分賽，上課地點將改到康文署體育館，詳情容後通知</a:t>
            </a:r>
            <a:endParaRPr lang="en-HK" sz="12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D29CA-4E80-35BB-FBA2-813B0E1E4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85">
            <a:extLst>
              <a:ext uri="{FF2B5EF4-FFF2-40B4-BE49-F238E27FC236}">
                <a16:creationId xmlns:a16="http://schemas.microsoft.com/office/drawing/2014/main" id="{A1D6D482-C1ED-27F0-3FBD-2765734FF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558154"/>
              </p:ext>
            </p:extLst>
          </p:nvPr>
        </p:nvGraphicFramePr>
        <p:xfrm>
          <a:off x="310109" y="2837966"/>
          <a:ext cx="5939994" cy="14198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4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3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85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9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00772"/>
                  </a:ext>
                </a:extLst>
              </a:tr>
              <a:tr h="35709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DP26-3425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970852"/>
                  </a:ext>
                </a:extLst>
              </a:tr>
              <a:tr h="35709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DP26-3426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224168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AAEA4D-BD9C-C248-3A05-C7BBCFAECC2F}"/>
              </a:ext>
            </a:extLst>
          </p:cNvPr>
          <p:cNvSpPr/>
          <p:nvPr/>
        </p:nvSpPr>
        <p:spPr>
          <a:xfrm>
            <a:off x="1974749" y="1699037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53" name="圖片 52">
            <a:extLst>
              <a:ext uri="{FF2B5EF4-FFF2-40B4-BE49-F238E27FC236}">
                <a16:creationId xmlns:a16="http://schemas.microsoft.com/office/drawing/2014/main" id="{F8CB553C-1733-B95C-7DF0-C26FADCD28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21" y="298285"/>
            <a:ext cx="1563925" cy="635463"/>
          </a:xfrm>
          <a:prstGeom prst="rect">
            <a:avLst/>
          </a:prstGeom>
        </p:spPr>
      </p:pic>
      <p:sp>
        <p:nvSpPr>
          <p:cNvPr id="55" name="Google Shape;133;p22">
            <a:extLst>
              <a:ext uri="{FF2B5EF4-FFF2-40B4-BE49-F238E27FC236}">
                <a16:creationId xmlns:a16="http://schemas.microsoft.com/office/drawing/2014/main" id="{918BA771-1147-C2AE-7C41-A8E98554843C}"/>
              </a:ext>
            </a:extLst>
          </p:cNvPr>
          <p:cNvSpPr/>
          <p:nvPr/>
        </p:nvSpPr>
        <p:spPr>
          <a:xfrm>
            <a:off x="12274091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9C62D1DB-DEE7-EDB6-A0FE-E19939AA7D67}"/>
              </a:ext>
            </a:extLst>
          </p:cNvPr>
          <p:cNvSpPr/>
          <p:nvPr/>
        </p:nvSpPr>
        <p:spPr>
          <a:xfrm>
            <a:off x="12275519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0B089299-2049-77C0-F40D-79D6DB0F1A57}"/>
              </a:ext>
            </a:extLst>
          </p:cNvPr>
          <p:cNvCxnSpPr/>
          <p:nvPr/>
        </p:nvCxnSpPr>
        <p:spPr>
          <a:xfrm>
            <a:off x="6397520" y="-762609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A4391A3B-90CD-8061-C421-BF900B63D058}"/>
              </a:ext>
            </a:extLst>
          </p:cNvPr>
          <p:cNvGrpSpPr/>
          <p:nvPr/>
        </p:nvGrpSpPr>
        <p:grpSpPr>
          <a:xfrm>
            <a:off x="6318746" y="9162445"/>
            <a:ext cx="6672298" cy="445557"/>
            <a:chOff x="1" y="9184234"/>
            <a:chExt cx="6972216" cy="471393"/>
          </a:xfrm>
        </p:grpSpPr>
        <p:pic>
          <p:nvPicPr>
            <p:cNvPr id="150" name="圖片 149">
              <a:extLst>
                <a:ext uri="{FF2B5EF4-FFF2-40B4-BE49-F238E27FC236}">
                  <a16:creationId xmlns:a16="http://schemas.microsoft.com/office/drawing/2014/main" id="{2E9CCBCD-12B8-F223-6001-09E62B72D7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1" name="群組 150">
              <a:extLst>
                <a:ext uri="{FF2B5EF4-FFF2-40B4-BE49-F238E27FC236}">
                  <a16:creationId xmlns:a16="http://schemas.microsoft.com/office/drawing/2014/main" id="{77A484A4-420A-B98E-9F93-5D305D5A8EFE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8" name="Google Shape;8315;p60">
                <a:extLst>
                  <a:ext uri="{FF2B5EF4-FFF2-40B4-BE49-F238E27FC236}">
                    <a16:creationId xmlns:a16="http://schemas.microsoft.com/office/drawing/2014/main" id="{0D9A07F0-08F3-2F16-7F23-7FFA29853ED4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FB07B7F0-024B-DB15-E22B-1F0D5DAD2A5D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群組 151">
              <a:extLst>
                <a:ext uri="{FF2B5EF4-FFF2-40B4-BE49-F238E27FC236}">
                  <a16:creationId xmlns:a16="http://schemas.microsoft.com/office/drawing/2014/main" id="{EB268922-5604-17C2-FD88-8B14ADED6DE4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6" name="Google Shape;8834;p60">
                <a:extLst>
                  <a:ext uri="{FF2B5EF4-FFF2-40B4-BE49-F238E27FC236}">
                    <a16:creationId xmlns:a16="http://schemas.microsoft.com/office/drawing/2014/main" id="{FCD69804-6E45-0AD2-4142-A95DD9CB9AA3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84DF53AA-825E-4567-6DBB-532FC97B6B7A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DE1E1824-0B31-AFBF-AA7B-C986D1B20339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0" name="Google Shape;8835;p60">
                <a:extLst>
                  <a:ext uri="{FF2B5EF4-FFF2-40B4-BE49-F238E27FC236}">
                    <a16:creationId xmlns:a16="http://schemas.microsoft.com/office/drawing/2014/main" id="{342E4D17-638C-A04F-878A-370A50EA246F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2" name="Google Shape;8836;p60">
                  <a:extLst>
                    <a:ext uri="{FF2B5EF4-FFF2-40B4-BE49-F238E27FC236}">
                      <a16:creationId xmlns:a16="http://schemas.microsoft.com/office/drawing/2014/main" id="{394BDE4A-E8F3-E61D-6E1C-B5BAB05E0CC4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3" name="Google Shape;8837;p60">
                  <a:extLst>
                    <a:ext uri="{FF2B5EF4-FFF2-40B4-BE49-F238E27FC236}">
                      <a16:creationId xmlns:a16="http://schemas.microsoft.com/office/drawing/2014/main" id="{C3255755-CF22-5BAE-F7AD-3A87B4112EA4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8;p60">
                  <a:extLst>
                    <a:ext uri="{FF2B5EF4-FFF2-40B4-BE49-F238E27FC236}">
                      <a16:creationId xmlns:a16="http://schemas.microsoft.com/office/drawing/2014/main" id="{1A9B6564-9BAB-210C-4B8A-BC5AD4402FCB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9;p60">
                  <a:extLst>
                    <a:ext uri="{FF2B5EF4-FFF2-40B4-BE49-F238E27FC236}">
                      <a16:creationId xmlns:a16="http://schemas.microsoft.com/office/drawing/2014/main" id="{7800BC8A-14D5-3846-3A05-C8B5FE84BBAD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9F44CD6A-8599-4CE8-7250-B7E5106A0EBF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>
              <a:extLst>
                <a:ext uri="{FF2B5EF4-FFF2-40B4-BE49-F238E27FC236}">
                  <a16:creationId xmlns:a16="http://schemas.microsoft.com/office/drawing/2014/main" id="{035A052B-9294-53E3-6856-B5B74DF8F9A4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5" name="Google Shape;4181;p51">
                <a:extLst>
                  <a:ext uri="{FF2B5EF4-FFF2-40B4-BE49-F238E27FC236}">
                    <a16:creationId xmlns:a16="http://schemas.microsoft.com/office/drawing/2014/main" id="{1E4001F2-1D59-FF14-BE22-84132E04A817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7" name="Google Shape;4182;p51">
                  <a:extLst>
                    <a:ext uri="{FF2B5EF4-FFF2-40B4-BE49-F238E27FC236}">
                      <a16:creationId xmlns:a16="http://schemas.microsoft.com/office/drawing/2014/main" id="{F1963763-2CB3-7B01-8239-5FA847BD0AC3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8" name="Google Shape;4183;p51">
                  <a:extLst>
                    <a:ext uri="{FF2B5EF4-FFF2-40B4-BE49-F238E27FC236}">
                      <a16:creationId xmlns:a16="http://schemas.microsoft.com/office/drawing/2014/main" id="{3533BEA4-F4A8-CC9E-5C2F-9B3FFA01D7AF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4;p51">
                  <a:extLst>
                    <a:ext uri="{FF2B5EF4-FFF2-40B4-BE49-F238E27FC236}">
                      <a16:creationId xmlns:a16="http://schemas.microsoft.com/office/drawing/2014/main" id="{75BCD947-545D-67AB-F2FD-C8472FE2C9D5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81269DFE-4F8F-0575-F87F-D86847AA8C69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6" name="矩形 46">
            <a:extLst>
              <a:ext uri="{FF2B5EF4-FFF2-40B4-BE49-F238E27FC236}">
                <a16:creationId xmlns:a16="http://schemas.microsoft.com/office/drawing/2014/main" id="{D2FBE29A-6F13-07A0-E856-4AE374A2F6BC}"/>
              </a:ext>
            </a:extLst>
          </p:cNvPr>
          <p:cNvSpPr/>
          <p:nvPr/>
        </p:nvSpPr>
        <p:spPr>
          <a:xfrm>
            <a:off x="9911036" y="142097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4D37EA42-EA7C-3F01-7C2F-C0711680E1ED}"/>
              </a:ext>
            </a:extLst>
          </p:cNvPr>
          <p:cNvSpPr/>
          <p:nvPr/>
        </p:nvSpPr>
        <p:spPr>
          <a:xfrm>
            <a:off x="8286059" y="1721561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13" name="文字方塊 8">
            <a:extLst>
              <a:ext uri="{FF2B5EF4-FFF2-40B4-BE49-F238E27FC236}">
                <a16:creationId xmlns:a16="http://schemas.microsoft.com/office/drawing/2014/main" id="{1E926D5B-1ACF-796E-C8AF-41D5B2FB4075}"/>
              </a:ext>
            </a:extLst>
          </p:cNvPr>
          <p:cNvSpPr txBox="1"/>
          <p:nvPr/>
        </p:nvSpPr>
        <p:spPr>
          <a:xfrm>
            <a:off x="8334892" y="1759681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99C6C7-2560-C202-ABC1-9C42C3F90C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06" y="1517776"/>
            <a:ext cx="1057083" cy="747612"/>
          </a:xfrm>
          <a:prstGeom prst="rect">
            <a:avLst/>
          </a:prstGeom>
        </p:spPr>
      </p:pic>
      <p:sp>
        <p:nvSpPr>
          <p:cNvPr id="3" name="矩形 53">
            <a:extLst>
              <a:ext uri="{FF2B5EF4-FFF2-40B4-BE49-F238E27FC236}">
                <a16:creationId xmlns:a16="http://schemas.microsoft.com/office/drawing/2014/main" id="{D2DE9CE4-19EE-DF6D-77DD-021455F59D94}"/>
              </a:ext>
            </a:extLst>
          </p:cNvPr>
          <p:cNvSpPr/>
          <p:nvPr/>
        </p:nvSpPr>
        <p:spPr>
          <a:xfrm>
            <a:off x="6515473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(2 </a:t>
            </a:r>
            <a:r>
              <a:rPr lang="zh-TW" altLang="en-US" sz="2000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A245FF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13" name="矩形 55">
            <a:extLst>
              <a:ext uri="{FF2B5EF4-FFF2-40B4-BE49-F238E27FC236}">
                <a16:creationId xmlns:a16="http://schemas.microsoft.com/office/drawing/2014/main" id="{04F1B77A-46D5-F00C-C413-07427A5ED86A}"/>
              </a:ext>
            </a:extLst>
          </p:cNvPr>
          <p:cNvSpPr/>
          <p:nvPr/>
        </p:nvSpPr>
        <p:spPr>
          <a:xfrm>
            <a:off x="6538919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pic>
        <p:nvPicPr>
          <p:cNvPr id="7" name="圖片 52">
            <a:extLst>
              <a:ext uri="{FF2B5EF4-FFF2-40B4-BE49-F238E27FC236}">
                <a16:creationId xmlns:a16="http://schemas.microsoft.com/office/drawing/2014/main" id="{B2DDE235-626F-57DA-DAFE-4CFAB45E10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15" name="Google Shape;133;p22">
            <a:extLst>
              <a:ext uri="{FF2B5EF4-FFF2-40B4-BE49-F238E27FC236}">
                <a16:creationId xmlns:a16="http://schemas.microsoft.com/office/drawing/2014/main" id="{CDE6915A-6C01-336F-F973-DC78A4EBA30E}"/>
              </a:ext>
            </a:extLst>
          </p:cNvPr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矩形 56">
            <a:extLst>
              <a:ext uri="{FF2B5EF4-FFF2-40B4-BE49-F238E27FC236}">
                <a16:creationId xmlns:a16="http://schemas.microsoft.com/office/drawing/2014/main" id="{52DEBDDC-9564-A798-311E-323741A239B9}"/>
              </a:ext>
            </a:extLst>
          </p:cNvPr>
          <p:cNvSpPr/>
          <p:nvPr/>
        </p:nvSpPr>
        <p:spPr>
          <a:xfrm>
            <a:off x="5898160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grpSp>
        <p:nvGrpSpPr>
          <p:cNvPr id="19" name="群組 148">
            <a:extLst>
              <a:ext uri="{FF2B5EF4-FFF2-40B4-BE49-F238E27FC236}">
                <a16:creationId xmlns:a16="http://schemas.microsoft.com/office/drawing/2014/main" id="{5E2D4932-5734-B41A-DEA0-D59AE1C0B7DF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20" name="圖片 149">
              <a:extLst>
                <a:ext uri="{FF2B5EF4-FFF2-40B4-BE49-F238E27FC236}">
                  <a16:creationId xmlns:a16="http://schemas.microsoft.com/office/drawing/2014/main" id="{FB7FF78F-F5DC-683E-BED4-9984AC307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1" name="群組 150">
              <a:extLst>
                <a:ext uri="{FF2B5EF4-FFF2-40B4-BE49-F238E27FC236}">
                  <a16:creationId xmlns:a16="http://schemas.microsoft.com/office/drawing/2014/main" id="{2D246929-B26F-5291-37CF-9EE53B0CC871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8" name="Google Shape;8315;p60">
                <a:extLst>
                  <a:ext uri="{FF2B5EF4-FFF2-40B4-BE49-F238E27FC236}">
                    <a16:creationId xmlns:a16="http://schemas.microsoft.com/office/drawing/2014/main" id="{D4D64F31-7005-8A39-D244-09D67EE7C9FF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39" name="文字方塊 168">
                <a:extLst>
                  <a:ext uri="{FF2B5EF4-FFF2-40B4-BE49-F238E27FC236}">
                    <a16:creationId xmlns:a16="http://schemas.microsoft.com/office/drawing/2014/main" id="{DDE14A68-421F-5F98-9244-15B487D7063A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群組 151">
              <a:extLst>
                <a:ext uri="{FF2B5EF4-FFF2-40B4-BE49-F238E27FC236}">
                  <a16:creationId xmlns:a16="http://schemas.microsoft.com/office/drawing/2014/main" id="{5D71B898-5E1D-E00C-32A6-8EB8B4833632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6" name="Google Shape;8834;p60">
                <a:extLst>
                  <a:ext uri="{FF2B5EF4-FFF2-40B4-BE49-F238E27FC236}">
                    <a16:creationId xmlns:a16="http://schemas.microsoft.com/office/drawing/2014/main" id="{8B66314B-4C66-F2D9-0CD3-44F0D042BB86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字方塊 166">
                <a:extLst>
                  <a:ext uri="{FF2B5EF4-FFF2-40B4-BE49-F238E27FC236}">
                    <a16:creationId xmlns:a16="http://schemas.microsoft.com/office/drawing/2014/main" id="{67BB09C1-B7E7-F886-9E32-0AD8679100B6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群組 152">
              <a:extLst>
                <a:ext uri="{FF2B5EF4-FFF2-40B4-BE49-F238E27FC236}">
                  <a16:creationId xmlns:a16="http://schemas.microsoft.com/office/drawing/2014/main" id="{25980702-82BC-FCCC-2FB0-0E9F566C42B6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30" name="Google Shape;8835;p60">
                <a:extLst>
                  <a:ext uri="{FF2B5EF4-FFF2-40B4-BE49-F238E27FC236}">
                    <a16:creationId xmlns:a16="http://schemas.microsoft.com/office/drawing/2014/main" id="{2A2E4DF9-AA0F-2706-490D-F1133D18B6C1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32" name="Google Shape;8836;p60">
                  <a:extLst>
                    <a:ext uri="{FF2B5EF4-FFF2-40B4-BE49-F238E27FC236}">
                      <a16:creationId xmlns:a16="http://schemas.microsoft.com/office/drawing/2014/main" id="{403504AC-84E6-1A82-EF0E-885B3BB0783E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" name="Google Shape;8837;p60">
                  <a:extLst>
                    <a:ext uri="{FF2B5EF4-FFF2-40B4-BE49-F238E27FC236}">
                      <a16:creationId xmlns:a16="http://schemas.microsoft.com/office/drawing/2014/main" id="{F1F4B49C-90CE-1E0C-A2CA-F993E69BAF27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8838;p60">
                  <a:extLst>
                    <a:ext uri="{FF2B5EF4-FFF2-40B4-BE49-F238E27FC236}">
                      <a16:creationId xmlns:a16="http://schemas.microsoft.com/office/drawing/2014/main" id="{F22FDD53-06E1-9460-B681-26C050B73F56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8839;p60">
                  <a:extLst>
                    <a:ext uri="{FF2B5EF4-FFF2-40B4-BE49-F238E27FC236}">
                      <a16:creationId xmlns:a16="http://schemas.microsoft.com/office/drawing/2014/main" id="{641E2E80-3FCA-073E-9137-B9B62A6C0095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1" name="文字方塊 160">
                <a:extLst>
                  <a:ext uri="{FF2B5EF4-FFF2-40B4-BE49-F238E27FC236}">
                    <a16:creationId xmlns:a16="http://schemas.microsoft.com/office/drawing/2014/main" id="{EF7AE110-A1AB-16C3-C0B2-7DAC7FAEE871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群組 153">
              <a:extLst>
                <a:ext uri="{FF2B5EF4-FFF2-40B4-BE49-F238E27FC236}">
                  <a16:creationId xmlns:a16="http://schemas.microsoft.com/office/drawing/2014/main" id="{6F7B6D5A-0CAC-14EC-37D9-846BBB9B7D4F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25" name="Google Shape;4181;p51">
                <a:extLst>
                  <a:ext uri="{FF2B5EF4-FFF2-40B4-BE49-F238E27FC236}">
                    <a16:creationId xmlns:a16="http://schemas.microsoft.com/office/drawing/2014/main" id="{58AA7A3A-912B-61C0-013F-A11515C613C9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27" name="Google Shape;4182;p51">
                  <a:extLst>
                    <a:ext uri="{FF2B5EF4-FFF2-40B4-BE49-F238E27FC236}">
                      <a16:creationId xmlns:a16="http://schemas.microsoft.com/office/drawing/2014/main" id="{66C0EBA1-77CE-AA96-2E32-6F3F60AAA6FF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8" name="Google Shape;4183;p51">
                  <a:extLst>
                    <a:ext uri="{FF2B5EF4-FFF2-40B4-BE49-F238E27FC236}">
                      <a16:creationId xmlns:a16="http://schemas.microsoft.com/office/drawing/2014/main" id="{6E094BF6-1807-2D44-8199-D7C562DBF3F3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9" name="Google Shape;4184;p51">
                  <a:extLst>
                    <a:ext uri="{FF2B5EF4-FFF2-40B4-BE49-F238E27FC236}">
                      <a16:creationId xmlns:a16="http://schemas.microsoft.com/office/drawing/2014/main" id="{7E8C3DFB-2F61-823C-5D4D-7C7F70E5811E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26" name="文字方塊 155">
                <a:extLst>
                  <a:ext uri="{FF2B5EF4-FFF2-40B4-BE49-F238E27FC236}">
                    <a16:creationId xmlns:a16="http://schemas.microsoft.com/office/drawing/2014/main" id="{A64C6CC2-D250-DB65-03B8-93B8EA91E56E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0" name="文字方塊 8">
            <a:extLst>
              <a:ext uri="{FF2B5EF4-FFF2-40B4-BE49-F238E27FC236}">
                <a16:creationId xmlns:a16="http://schemas.microsoft.com/office/drawing/2014/main" id="{D7C0A44C-74C8-F7DA-73D9-44EE0920F12F}"/>
              </a:ext>
            </a:extLst>
          </p:cNvPr>
          <p:cNvSpPr txBox="1"/>
          <p:nvPr/>
        </p:nvSpPr>
        <p:spPr>
          <a:xfrm>
            <a:off x="2039448" y="17229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D3C71C6-6300-214B-6C19-87673D14E0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9" y="1481737"/>
            <a:ext cx="1027677" cy="726815"/>
          </a:xfrm>
          <a:prstGeom prst="rect">
            <a:avLst/>
          </a:prstGeom>
        </p:spPr>
      </p:pic>
      <p:sp>
        <p:nvSpPr>
          <p:cNvPr id="48" name="矩形 53">
            <a:extLst>
              <a:ext uri="{FF2B5EF4-FFF2-40B4-BE49-F238E27FC236}">
                <a16:creationId xmlns:a16="http://schemas.microsoft.com/office/drawing/2014/main" id="{E6EAABAA-394F-01BC-B3AA-15C6D4AD8F8B}"/>
              </a:ext>
            </a:extLst>
          </p:cNvPr>
          <p:cNvSpPr/>
          <p:nvPr/>
        </p:nvSpPr>
        <p:spPr>
          <a:xfrm>
            <a:off x="196729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(2 </a:t>
            </a:r>
            <a:r>
              <a:rPr lang="zh-TW" altLang="en-US" sz="2000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A245FF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49" name="矩形 55">
            <a:extLst>
              <a:ext uri="{FF2B5EF4-FFF2-40B4-BE49-F238E27FC236}">
                <a16:creationId xmlns:a16="http://schemas.microsoft.com/office/drawing/2014/main" id="{DB56CEE1-07DD-B542-DDCB-2231246A9CAE}"/>
              </a:ext>
            </a:extLst>
          </p:cNvPr>
          <p:cNvSpPr/>
          <p:nvPr/>
        </p:nvSpPr>
        <p:spPr>
          <a:xfrm>
            <a:off x="220175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grpSp>
        <p:nvGrpSpPr>
          <p:cNvPr id="54" name="群組 82">
            <a:extLst>
              <a:ext uri="{FF2B5EF4-FFF2-40B4-BE49-F238E27FC236}">
                <a16:creationId xmlns:a16="http://schemas.microsoft.com/office/drawing/2014/main" id="{2F74644B-B5B4-7876-42F7-3B16BBEDA588}"/>
              </a:ext>
            </a:extLst>
          </p:cNvPr>
          <p:cNvGrpSpPr/>
          <p:nvPr/>
        </p:nvGrpSpPr>
        <p:grpSpPr>
          <a:xfrm>
            <a:off x="2093439" y="7363596"/>
            <a:ext cx="4096793" cy="1669413"/>
            <a:chOff x="2905938" y="7717381"/>
            <a:chExt cx="3744000" cy="1669413"/>
          </a:xfrm>
        </p:grpSpPr>
        <p:sp>
          <p:nvSpPr>
            <p:cNvPr id="56" name="矩形: 圓角 83">
              <a:extLst>
                <a:ext uri="{FF2B5EF4-FFF2-40B4-BE49-F238E27FC236}">
                  <a16:creationId xmlns:a16="http://schemas.microsoft.com/office/drawing/2014/main" id="{4BF4D6E3-F8B2-A4D4-ADCF-3677BED512FC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58" name="矩形: 圓角化同側角落 84">
              <a:extLst>
                <a:ext uri="{FF2B5EF4-FFF2-40B4-BE49-F238E27FC236}">
                  <a16:creationId xmlns:a16="http://schemas.microsoft.com/office/drawing/2014/main" id="{AB6D055A-C141-BBA6-E5FA-2B5B4E4629BB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9" name="矩形 86">
              <a:extLst>
                <a:ext uri="{FF2B5EF4-FFF2-40B4-BE49-F238E27FC236}">
                  <a16:creationId xmlns:a16="http://schemas.microsoft.com/office/drawing/2014/main" id="{41711720-E32E-7075-F53C-24A0F99B7F5C}"/>
                </a:ext>
              </a:extLst>
            </p:cNvPr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60" name="矩形: 圓角 87">
              <a:extLst>
                <a:ext uri="{FF2B5EF4-FFF2-40B4-BE49-F238E27FC236}">
                  <a16:creationId xmlns:a16="http://schemas.microsoft.com/office/drawing/2014/main" id="{454C87A9-CE25-A36A-20BB-5D71FB9EA39B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61" name="矩形 128">
            <a:extLst>
              <a:ext uri="{FF2B5EF4-FFF2-40B4-BE49-F238E27FC236}">
                <a16:creationId xmlns:a16="http://schemas.microsoft.com/office/drawing/2014/main" id="{4C1A21E4-577A-18D4-C28C-69C632E13025}"/>
              </a:ext>
            </a:extLst>
          </p:cNvPr>
          <p:cNvSpPr/>
          <p:nvPr/>
        </p:nvSpPr>
        <p:spPr>
          <a:xfrm>
            <a:off x="2198156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46">
            <a:extLst>
              <a:ext uri="{FF2B5EF4-FFF2-40B4-BE49-F238E27FC236}">
                <a16:creationId xmlns:a16="http://schemas.microsoft.com/office/drawing/2014/main" id="{ABA35678-6322-B936-8D64-AC8C5B194E94}"/>
              </a:ext>
            </a:extLst>
          </p:cNvPr>
          <p:cNvSpPr/>
          <p:nvPr/>
        </p:nvSpPr>
        <p:spPr>
          <a:xfrm>
            <a:off x="3603675" y="138089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graphicFrame>
        <p:nvGraphicFramePr>
          <p:cNvPr id="12" name="表格 49">
            <a:extLst>
              <a:ext uri="{FF2B5EF4-FFF2-40B4-BE49-F238E27FC236}">
                <a16:creationId xmlns:a16="http://schemas.microsoft.com/office/drawing/2014/main" id="{44FC8670-36F6-A81D-89FE-7E890F7E1E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1154"/>
              </p:ext>
            </p:extLst>
          </p:nvPr>
        </p:nvGraphicFramePr>
        <p:xfrm>
          <a:off x="298992" y="2484618"/>
          <a:ext cx="5939997" cy="382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0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6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0" name="群組 89">
            <a:extLst>
              <a:ext uri="{FF2B5EF4-FFF2-40B4-BE49-F238E27FC236}">
                <a16:creationId xmlns:a16="http://schemas.microsoft.com/office/drawing/2014/main" id="{E3BABBB1-5D34-D8A4-622A-C594536B0D49}"/>
              </a:ext>
            </a:extLst>
          </p:cNvPr>
          <p:cNvGrpSpPr/>
          <p:nvPr/>
        </p:nvGrpSpPr>
        <p:grpSpPr>
          <a:xfrm>
            <a:off x="44228" y="3266861"/>
            <a:ext cx="455574" cy="231186"/>
            <a:chOff x="-478076" y="3429000"/>
            <a:chExt cx="429722" cy="160788"/>
          </a:xfrm>
        </p:grpSpPr>
        <p:sp>
          <p:nvSpPr>
            <p:cNvPr id="83" name="矩形: 圓角 90">
              <a:extLst>
                <a:ext uri="{FF2B5EF4-FFF2-40B4-BE49-F238E27FC236}">
                  <a16:creationId xmlns:a16="http://schemas.microsoft.com/office/drawing/2014/main" id="{4C175607-CACF-4B61-8C1C-F549F418AF6D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文字方塊 91">
              <a:extLst>
                <a:ext uri="{FF2B5EF4-FFF2-40B4-BE49-F238E27FC236}">
                  <a16:creationId xmlns:a16="http://schemas.microsoft.com/office/drawing/2014/main" id="{7FB5398B-C00C-D44B-FF54-6DEFE50FC485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4" name="群組 89">
            <a:extLst>
              <a:ext uri="{FF2B5EF4-FFF2-40B4-BE49-F238E27FC236}">
                <a16:creationId xmlns:a16="http://schemas.microsoft.com/office/drawing/2014/main" id="{D4435B58-8122-0D2A-DF62-B1E6FAA55870}"/>
              </a:ext>
            </a:extLst>
          </p:cNvPr>
          <p:cNvGrpSpPr/>
          <p:nvPr/>
        </p:nvGrpSpPr>
        <p:grpSpPr>
          <a:xfrm>
            <a:off x="44228" y="3616298"/>
            <a:ext cx="455574" cy="231186"/>
            <a:chOff x="-478076" y="3429000"/>
            <a:chExt cx="429722" cy="160788"/>
          </a:xfrm>
        </p:grpSpPr>
        <p:sp>
          <p:nvSpPr>
            <p:cNvPr id="105" name="矩形: 圓角 90">
              <a:extLst>
                <a:ext uri="{FF2B5EF4-FFF2-40B4-BE49-F238E27FC236}">
                  <a16:creationId xmlns:a16="http://schemas.microsoft.com/office/drawing/2014/main" id="{233A69F1-6B83-E0FD-B468-5227F67B3434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06" name="文字方塊 91">
              <a:extLst>
                <a:ext uri="{FF2B5EF4-FFF2-40B4-BE49-F238E27FC236}">
                  <a16:creationId xmlns:a16="http://schemas.microsoft.com/office/drawing/2014/main" id="{594CDE03-EF4A-C4D2-002A-960BE830FD2E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87" name="表格 85">
            <a:extLst>
              <a:ext uri="{FF2B5EF4-FFF2-40B4-BE49-F238E27FC236}">
                <a16:creationId xmlns:a16="http://schemas.microsoft.com/office/drawing/2014/main" id="{3240E170-8E68-B621-4EC2-BE628869C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5775"/>
              </p:ext>
            </p:extLst>
          </p:nvPr>
        </p:nvGraphicFramePr>
        <p:xfrm>
          <a:off x="6705032" y="2851971"/>
          <a:ext cx="5895111" cy="21571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DP26-3427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93894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DP26-3428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65814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DP26-3429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91180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kumimoji="0" lang="zh-HK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13:30-15:00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$2,320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進階</a:t>
                      </a: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890060"/>
                  </a:ext>
                </a:extLst>
              </a:tr>
              <a:tr h="29302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DP26-3431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15:00-16:00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021433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DP26-3432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$1,920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77592"/>
                  </a:ext>
                </a:extLst>
              </a:tr>
            </a:tbl>
          </a:graphicData>
        </a:graphic>
      </p:graphicFrame>
      <p:graphicFrame>
        <p:nvGraphicFramePr>
          <p:cNvPr id="88" name="表格 86">
            <a:extLst>
              <a:ext uri="{FF2B5EF4-FFF2-40B4-BE49-F238E27FC236}">
                <a16:creationId xmlns:a16="http://schemas.microsoft.com/office/drawing/2014/main" id="{6315D210-97CE-C789-8F3C-1896D0EFC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04891"/>
              </p:ext>
            </p:extLst>
          </p:nvPr>
        </p:nvGraphicFramePr>
        <p:xfrm>
          <a:off x="6705033" y="2460915"/>
          <a:ext cx="5895110" cy="39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60">
            <a:extLst>
              <a:ext uri="{FF2B5EF4-FFF2-40B4-BE49-F238E27FC236}">
                <a16:creationId xmlns:a16="http://schemas.microsoft.com/office/drawing/2014/main" id="{A74BF0F0-C021-03BF-1F97-96014AD989C3}"/>
              </a:ext>
            </a:extLst>
          </p:cNvPr>
          <p:cNvSpPr/>
          <p:nvPr/>
        </p:nvSpPr>
        <p:spPr>
          <a:xfrm>
            <a:off x="6677434" y="7305739"/>
            <a:ext cx="5406897" cy="177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備   註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HK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待收到繳費通知後，請將費用存入至「</a:t>
            </a:r>
            <a:r>
              <a:rPr kumimoji="0" lang="zh-HK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知行善心慈善基金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」的指定戶口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</a:p>
          <a:p>
            <a:pPr lvl="0">
              <a:lnSpc>
                <a:spcPct val="110000"/>
              </a:lnSpc>
              <a:defRPr/>
            </a:pP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渣打銀行 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(003): 956-0-040577-0</a:t>
            </a: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(4448 Finger Marketing Limited)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然後將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轉賬收據 Whats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pp 至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9533-8262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(香港星) 以茲証明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課程收益將撥捐慈善機構作社會福利用途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grpSp>
        <p:nvGrpSpPr>
          <p:cNvPr id="6" name="群組 89">
            <a:extLst>
              <a:ext uri="{FF2B5EF4-FFF2-40B4-BE49-F238E27FC236}">
                <a16:creationId xmlns:a16="http://schemas.microsoft.com/office/drawing/2014/main" id="{3D79D937-0EC2-B0B5-36F7-66118CA6FD12}"/>
              </a:ext>
            </a:extLst>
          </p:cNvPr>
          <p:cNvGrpSpPr/>
          <p:nvPr/>
        </p:nvGrpSpPr>
        <p:grpSpPr>
          <a:xfrm>
            <a:off x="44229" y="3991435"/>
            <a:ext cx="455574" cy="231186"/>
            <a:chOff x="-478076" y="3429000"/>
            <a:chExt cx="429722" cy="160788"/>
          </a:xfrm>
        </p:grpSpPr>
        <p:sp>
          <p:nvSpPr>
            <p:cNvPr id="17" name="矩形: 圓角 90">
              <a:extLst>
                <a:ext uri="{FF2B5EF4-FFF2-40B4-BE49-F238E27FC236}">
                  <a16:creationId xmlns:a16="http://schemas.microsoft.com/office/drawing/2014/main" id="{A056746C-1846-BC81-0CA1-FA804FCB3E45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3" name="文字方塊 91">
              <a:extLst>
                <a:ext uri="{FF2B5EF4-FFF2-40B4-BE49-F238E27FC236}">
                  <a16:creationId xmlns:a16="http://schemas.microsoft.com/office/drawing/2014/main" id="{6FF67DC4-B0FD-6781-5B4C-1C6DB528692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4" name="群組 89">
            <a:extLst>
              <a:ext uri="{FF2B5EF4-FFF2-40B4-BE49-F238E27FC236}">
                <a16:creationId xmlns:a16="http://schemas.microsoft.com/office/drawing/2014/main" id="{5295DED3-3A11-C576-9FAD-895F7BC5CD1A}"/>
              </a:ext>
            </a:extLst>
          </p:cNvPr>
          <p:cNvGrpSpPr/>
          <p:nvPr/>
        </p:nvGrpSpPr>
        <p:grpSpPr>
          <a:xfrm>
            <a:off x="6461606" y="3177065"/>
            <a:ext cx="455574" cy="231186"/>
            <a:chOff x="-478076" y="3429000"/>
            <a:chExt cx="429722" cy="160788"/>
          </a:xfrm>
        </p:grpSpPr>
        <p:sp>
          <p:nvSpPr>
            <p:cNvPr id="45" name="矩形: 圓角 90">
              <a:extLst>
                <a:ext uri="{FF2B5EF4-FFF2-40B4-BE49-F238E27FC236}">
                  <a16:creationId xmlns:a16="http://schemas.microsoft.com/office/drawing/2014/main" id="{0CEA4C03-78A5-82FF-AB6D-EA862271856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文字方塊 91">
              <a:extLst>
                <a:ext uri="{FF2B5EF4-FFF2-40B4-BE49-F238E27FC236}">
                  <a16:creationId xmlns:a16="http://schemas.microsoft.com/office/drawing/2014/main" id="{12B512A6-EFCC-57FE-8503-B41D006C63D0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7" name="群組 89">
            <a:extLst>
              <a:ext uri="{FF2B5EF4-FFF2-40B4-BE49-F238E27FC236}">
                <a16:creationId xmlns:a16="http://schemas.microsoft.com/office/drawing/2014/main" id="{1E41B86E-D36D-138E-52B8-98A858EEF0B3}"/>
              </a:ext>
            </a:extLst>
          </p:cNvPr>
          <p:cNvGrpSpPr/>
          <p:nvPr/>
        </p:nvGrpSpPr>
        <p:grpSpPr>
          <a:xfrm>
            <a:off x="6458952" y="3497599"/>
            <a:ext cx="455574" cy="231186"/>
            <a:chOff x="-478076" y="3429000"/>
            <a:chExt cx="429722" cy="160788"/>
          </a:xfrm>
        </p:grpSpPr>
        <p:sp>
          <p:nvSpPr>
            <p:cNvPr id="51" name="矩形: 圓角 90">
              <a:extLst>
                <a:ext uri="{FF2B5EF4-FFF2-40B4-BE49-F238E27FC236}">
                  <a16:creationId xmlns:a16="http://schemas.microsoft.com/office/drawing/2014/main" id="{9963DE15-0AA1-EEFE-B54D-F93AF76A77FB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文字方塊 91">
              <a:extLst>
                <a:ext uri="{FF2B5EF4-FFF2-40B4-BE49-F238E27FC236}">
                  <a16:creationId xmlns:a16="http://schemas.microsoft.com/office/drawing/2014/main" id="{4CC92C78-B0C6-558C-7EE0-716FC2C9855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群組 89">
            <a:extLst>
              <a:ext uri="{FF2B5EF4-FFF2-40B4-BE49-F238E27FC236}">
                <a16:creationId xmlns:a16="http://schemas.microsoft.com/office/drawing/2014/main" id="{F6E75B40-5EA1-BC8E-A8B6-62A4F8BE638D}"/>
              </a:ext>
            </a:extLst>
          </p:cNvPr>
          <p:cNvGrpSpPr/>
          <p:nvPr/>
        </p:nvGrpSpPr>
        <p:grpSpPr>
          <a:xfrm>
            <a:off x="6468478" y="3830240"/>
            <a:ext cx="455574" cy="231186"/>
            <a:chOff x="-478076" y="3429000"/>
            <a:chExt cx="429722" cy="160788"/>
          </a:xfrm>
        </p:grpSpPr>
        <p:sp>
          <p:nvSpPr>
            <p:cNvPr id="63" name="矩形: 圓角 90">
              <a:extLst>
                <a:ext uri="{FF2B5EF4-FFF2-40B4-BE49-F238E27FC236}">
                  <a16:creationId xmlns:a16="http://schemas.microsoft.com/office/drawing/2014/main" id="{459110F5-44EC-2FE6-092F-B6722DB485F0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文字方塊 91">
              <a:extLst>
                <a:ext uri="{FF2B5EF4-FFF2-40B4-BE49-F238E27FC236}">
                  <a16:creationId xmlns:a16="http://schemas.microsoft.com/office/drawing/2014/main" id="{FF41AEAB-45ED-29A4-34E3-1FDAB7A67926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5" name="群組 89">
            <a:extLst>
              <a:ext uri="{FF2B5EF4-FFF2-40B4-BE49-F238E27FC236}">
                <a16:creationId xmlns:a16="http://schemas.microsoft.com/office/drawing/2014/main" id="{DB7305A8-EEAA-18EB-A415-221AA751DA40}"/>
              </a:ext>
            </a:extLst>
          </p:cNvPr>
          <p:cNvGrpSpPr/>
          <p:nvPr/>
        </p:nvGrpSpPr>
        <p:grpSpPr>
          <a:xfrm>
            <a:off x="6468479" y="4124781"/>
            <a:ext cx="455574" cy="231186"/>
            <a:chOff x="-478076" y="3429000"/>
            <a:chExt cx="429722" cy="160788"/>
          </a:xfrm>
        </p:grpSpPr>
        <p:sp>
          <p:nvSpPr>
            <p:cNvPr id="66" name="矩形: 圓角 90">
              <a:extLst>
                <a:ext uri="{FF2B5EF4-FFF2-40B4-BE49-F238E27FC236}">
                  <a16:creationId xmlns:a16="http://schemas.microsoft.com/office/drawing/2014/main" id="{D924942E-24DE-0F67-47D8-BFC3A10AA55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文字方塊 91">
              <a:extLst>
                <a:ext uri="{FF2B5EF4-FFF2-40B4-BE49-F238E27FC236}">
                  <a16:creationId xmlns:a16="http://schemas.microsoft.com/office/drawing/2014/main" id="{3DC3F172-A45C-6549-149B-E1C433B648C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08DABFD-B642-8396-EB31-7743F2310B4D}"/>
              </a:ext>
            </a:extLst>
          </p:cNvPr>
          <p:cNvSpPr txBox="1"/>
          <p:nvPr/>
        </p:nvSpPr>
        <p:spPr>
          <a:xfrm>
            <a:off x="2698942" y="2651149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B3BB26-1332-A8D2-BAB4-B2F947C28180}"/>
              </a:ext>
            </a:extLst>
          </p:cNvPr>
          <p:cNvSpPr txBox="1"/>
          <p:nvPr/>
        </p:nvSpPr>
        <p:spPr>
          <a:xfrm>
            <a:off x="9015510" y="262769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87D97D3-1DF8-4669-759A-C9CDF799F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74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957" y="914390"/>
            <a:ext cx="1442971" cy="110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791AAD3-1F76-967D-6868-20D60704C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74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9475" y="914389"/>
            <a:ext cx="1442971" cy="110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94" name="矩形: 圓角 69">
            <a:extLst>
              <a:ext uri="{FF2B5EF4-FFF2-40B4-BE49-F238E27FC236}">
                <a16:creationId xmlns:a16="http://schemas.microsoft.com/office/drawing/2014/main" id="{6C378EE9-916A-DE92-F294-613D28F24B2B}"/>
              </a:ext>
            </a:extLst>
          </p:cNvPr>
          <p:cNvSpPr/>
          <p:nvPr/>
        </p:nvSpPr>
        <p:spPr>
          <a:xfrm>
            <a:off x="285165" y="4829342"/>
            <a:ext cx="5939999" cy="24114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96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HK" altLang="en-US" sz="998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7F130AB-7260-7E36-C1A4-A89E5CC2C537}"/>
              </a:ext>
            </a:extLst>
          </p:cNvPr>
          <p:cNvSpPr/>
          <p:nvPr/>
        </p:nvSpPr>
        <p:spPr>
          <a:xfrm>
            <a:off x="0" y="4620119"/>
            <a:ext cx="896639" cy="876341"/>
          </a:xfrm>
          <a:custGeom>
            <a:avLst/>
            <a:gdLst>
              <a:gd name="connsiteX0" fmla="*/ 683409 w 1031931"/>
              <a:gd name="connsiteY0" fmla="*/ 4948 h 1140308"/>
              <a:gd name="connsiteX1" fmla="*/ 572739 w 1031931"/>
              <a:gd name="connsiteY1" fmla="*/ 130226 h 1140308"/>
              <a:gd name="connsiteX2" fmla="*/ 335193 w 1031931"/>
              <a:gd name="connsiteY2" fmla="*/ 341506 h 1140308"/>
              <a:gd name="connsiteX3" fmla="*/ 156598 w 1031931"/>
              <a:gd name="connsiteY3" fmla="*/ 415363 h 1140308"/>
              <a:gd name="connsiteX4" fmla="*/ 66369 w 1031931"/>
              <a:gd name="connsiteY4" fmla="*/ 548030 h 1140308"/>
              <a:gd name="connsiteX5" fmla="*/ 60622 w 1031931"/>
              <a:gd name="connsiteY5" fmla="*/ 549854 h 1140308"/>
              <a:gd name="connsiteX6" fmla="*/ 939 w 1031931"/>
              <a:gd name="connsiteY6" fmla="*/ 672739 h 1140308"/>
              <a:gd name="connsiteX7" fmla="*/ 939 w 1031931"/>
              <a:gd name="connsiteY7" fmla="*/ 672769 h 1140308"/>
              <a:gd name="connsiteX8" fmla="*/ 15558 w 1031931"/>
              <a:gd name="connsiteY8" fmla="*/ 737353 h 1140308"/>
              <a:gd name="connsiteX9" fmla="*/ 107980 w 1031931"/>
              <a:gd name="connsiteY9" fmla="*/ 810821 h 1140308"/>
              <a:gd name="connsiteX10" fmla="*/ 119120 w 1031931"/>
              <a:gd name="connsiteY10" fmla="*/ 808188 h 1140308"/>
              <a:gd name="connsiteX11" fmla="*/ 124867 w 1031931"/>
              <a:gd name="connsiteY11" fmla="*/ 806364 h 1140308"/>
              <a:gd name="connsiteX12" fmla="*/ 221145 w 1031931"/>
              <a:gd name="connsiteY12" fmla="*/ 872174 h 1140308"/>
              <a:gd name="connsiteX13" fmla="*/ 259254 w 1031931"/>
              <a:gd name="connsiteY13" fmla="*/ 1040438 h 1140308"/>
              <a:gd name="connsiteX14" fmla="*/ 397345 w 1031931"/>
              <a:gd name="connsiteY14" fmla="*/ 1134875 h 1140308"/>
              <a:gd name="connsiteX15" fmla="*/ 476914 w 1031931"/>
              <a:gd name="connsiteY15" fmla="*/ 971008 h 1140308"/>
              <a:gd name="connsiteX16" fmla="*/ 443847 w 1031931"/>
              <a:gd name="connsiteY16" fmla="*/ 825000 h 1140308"/>
              <a:gd name="connsiteX17" fmla="*/ 444779 w 1031931"/>
              <a:gd name="connsiteY17" fmla="*/ 825000 h 1140308"/>
              <a:gd name="connsiteX18" fmla="*/ 739388 w 1031931"/>
              <a:gd name="connsiteY18" fmla="*/ 866430 h 1140308"/>
              <a:gd name="connsiteX19" fmla="*/ 869641 w 1031931"/>
              <a:gd name="connsiteY19" fmla="*/ 913365 h 1140308"/>
              <a:gd name="connsiteX20" fmla="*/ 888140 w 1031931"/>
              <a:gd name="connsiteY20" fmla="*/ 908997 h 1140308"/>
              <a:gd name="connsiteX21" fmla="*/ 1017436 w 1031931"/>
              <a:gd name="connsiteY21" fmla="*/ 717939 h 1140308"/>
              <a:gd name="connsiteX22" fmla="*/ 1006851 w 1031931"/>
              <a:gd name="connsiteY22" fmla="*/ 386376 h 1140308"/>
              <a:gd name="connsiteX23" fmla="*/ 683409 w 1031931"/>
              <a:gd name="connsiteY23" fmla="*/ 4948 h 114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1931" h="1140308">
                <a:moveTo>
                  <a:pt x="683409" y="4948"/>
                </a:moveTo>
                <a:cubicBezTo>
                  <a:pt x="635522" y="20204"/>
                  <a:pt x="597490" y="63908"/>
                  <a:pt x="572739" y="130226"/>
                </a:cubicBezTo>
                <a:lnTo>
                  <a:pt x="335193" y="341506"/>
                </a:lnTo>
                <a:cubicBezTo>
                  <a:pt x="289826" y="377701"/>
                  <a:pt x="284231" y="374650"/>
                  <a:pt x="156598" y="415363"/>
                </a:cubicBezTo>
                <a:cubicBezTo>
                  <a:pt x="105435" y="431651"/>
                  <a:pt x="68989" y="485241"/>
                  <a:pt x="66369" y="548030"/>
                </a:cubicBezTo>
                <a:lnTo>
                  <a:pt x="60622" y="549854"/>
                </a:lnTo>
                <a:cubicBezTo>
                  <a:pt x="15558" y="564213"/>
                  <a:pt x="-11184" y="619254"/>
                  <a:pt x="939" y="672739"/>
                </a:cubicBezTo>
                <a:cubicBezTo>
                  <a:pt x="939" y="672739"/>
                  <a:pt x="939" y="672769"/>
                  <a:pt x="939" y="672769"/>
                </a:cubicBezTo>
                <a:lnTo>
                  <a:pt x="15558" y="737353"/>
                </a:lnTo>
                <a:cubicBezTo>
                  <a:pt x="26546" y="785843"/>
                  <a:pt x="66015" y="817222"/>
                  <a:pt x="107980" y="810821"/>
                </a:cubicBezTo>
                <a:cubicBezTo>
                  <a:pt x="111736" y="810252"/>
                  <a:pt x="115466" y="809355"/>
                  <a:pt x="119120" y="808188"/>
                </a:cubicBezTo>
                <a:lnTo>
                  <a:pt x="124867" y="806364"/>
                </a:lnTo>
                <a:cubicBezTo>
                  <a:pt x="146214" y="845341"/>
                  <a:pt x="182029" y="869810"/>
                  <a:pt x="221145" y="872174"/>
                </a:cubicBezTo>
                <a:lnTo>
                  <a:pt x="259254" y="1040438"/>
                </a:lnTo>
                <a:cubicBezTo>
                  <a:pt x="275409" y="1111782"/>
                  <a:pt x="337235" y="1154050"/>
                  <a:pt x="397345" y="1134875"/>
                </a:cubicBezTo>
                <a:cubicBezTo>
                  <a:pt x="457432" y="1115730"/>
                  <a:pt x="493070" y="1042352"/>
                  <a:pt x="476914" y="971008"/>
                </a:cubicBezTo>
                <a:lnTo>
                  <a:pt x="443847" y="825000"/>
                </a:lnTo>
                <a:lnTo>
                  <a:pt x="444779" y="825000"/>
                </a:lnTo>
                <a:lnTo>
                  <a:pt x="739388" y="866430"/>
                </a:lnTo>
                <a:cubicBezTo>
                  <a:pt x="782511" y="903702"/>
                  <a:pt x="827198" y="919946"/>
                  <a:pt x="869641" y="913365"/>
                </a:cubicBezTo>
                <a:cubicBezTo>
                  <a:pt x="875892" y="912407"/>
                  <a:pt x="882066" y="910942"/>
                  <a:pt x="888140" y="908997"/>
                </a:cubicBezTo>
                <a:cubicBezTo>
                  <a:pt x="950319" y="889164"/>
                  <a:pt x="996240" y="821321"/>
                  <a:pt x="1017436" y="717939"/>
                </a:cubicBezTo>
                <a:cubicBezTo>
                  <a:pt x="1037222" y="621587"/>
                  <a:pt x="1033441" y="503847"/>
                  <a:pt x="1006851" y="386376"/>
                </a:cubicBezTo>
                <a:cubicBezTo>
                  <a:pt x="949537" y="133128"/>
                  <a:pt x="807388" y="-34568"/>
                  <a:pt x="683409" y="4948"/>
                </a:cubicBezTo>
                <a:close/>
              </a:path>
            </a:pathLst>
          </a:custGeom>
          <a:solidFill>
            <a:srgbClr val="333399"/>
          </a:solidFill>
          <a:ln w="2517" cap="flat">
            <a:noFill/>
            <a:prstDash val="solid"/>
            <a:miter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JhengHei" panose="020B0604030504040204" pitchFamily="34" charset="-120"/>
                <a:ea typeface="Microsoft JhengHei" panose="020B0604030504040204" pitchFamily="34" charset="-120"/>
                <a:cs typeface="Calibri" panose="020F0502020204030204" pitchFamily="34" charset="0"/>
              </a:rPr>
              <a:t>     優      惠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E84251B-57F1-6203-CE06-A496C05B076A}"/>
              </a:ext>
            </a:extLst>
          </p:cNvPr>
          <p:cNvSpPr txBox="1"/>
          <p:nvPr/>
        </p:nvSpPr>
        <p:spPr>
          <a:xfrm>
            <a:off x="412005" y="5047555"/>
            <a:ext cx="5787715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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推 薦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現役香港星恆常班會員推薦新學員參加一整期課程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兩個月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，可獲 </a:t>
            </a:r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200 </a:t>
            </a:r>
          </a:p>
          <a:p>
            <a:pPr lvl="0" algn="just"/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備用金，用於報下一期恆常課程時扣減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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新學員該期亦可獲學費優惠 </a:t>
            </a: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85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折</a:t>
            </a:r>
          </a:p>
          <a:p>
            <a:pPr lvl="0" algn="just"/>
            <a:endParaRPr kumimoji="0" lang="zh-TW" altLang="en-US" sz="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ctr"/>
            <a:r>
              <a:rPr kumimoji="0" lang="zh-TW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</a:t>
            </a:r>
            <a:r>
              <a:rPr kumimoji="0" lang="zh-TW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245FF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 生 優 惠</a:t>
            </a:r>
          </a:p>
          <a:p>
            <a:pPr lvl="0" algn="just"/>
            <a:r>
              <a:rPr kumimoji="0" lang="zh-TW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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新學員參加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D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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PARK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課程，可同時享有入會費半價優惠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原價 </a:t>
            </a:r>
            <a:r>
              <a: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$450)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兼送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r>
              <a:rPr lang="en-US" altLang="zh-TW" sz="1300" b="1" dirty="0">
                <a:solidFill>
                  <a:schemeClr val="accent1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kumimoji="0" lang="zh-TW" altLang="en-US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入會制服一套</a:t>
            </a:r>
            <a:endParaRPr kumimoji="0" lang="en-US" altLang="zh-TW" sz="13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lvl="0" algn="just"/>
            <a:endParaRPr lang="en-US" altLang="zh-TW" sz="800" b="1" dirty="0">
              <a:solidFill>
                <a:schemeClr val="accent1"/>
              </a:solidFill>
              <a:latin typeface="15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優惠不可轉讓或兌換現金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不可與其他優惠同時使用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  <a:r>
              <a:rPr lang="zh-TW" altLang="en-US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報名後不設退款 </a:t>
            </a:r>
            <a:r>
              <a:rPr lang="en-US" altLang="zh-TW" sz="1200" b="1" dirty="0">
                <a:solidFill>
                  <a:srgbClr val="A245FF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rPr>
              <a:t>|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D854CB2-0141-EFAD-C754-007C89FEA78E}"/>
              </a:ext>
            </a:extLst>
          </p:cNvPr>
          <p:cNvSpPr txBox="1"/>
          <p:nvPr/>
        </p:nvSpPr>
        <p:spPr>
          <a:xfrm>
            <a:off x="6611707" y="4998090"/>
            <a:ext cx="6073240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14/3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21/3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18/4 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 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25/4 FIBA Youth 3x3 </a:t>
            </a:r>
            <a:r>
              <a:rPr lang="en-HK" sz="1200" b="1" dirty="0" err="1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積分賽，上課地點將改到康文署體育館，詳情容後通知</a:t>
            </a:r>
            <a:endParaRPr lang="en-HK" sz="12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TextBox 96">
            <a:extLst>
              <a:ext uri="{FF2B5EF4-FFF2-40B4-BE49-F238E27FC236}">
                <a16:creationId xmlns:a16="http://schemas.microsoft.com/office/drawing/2014/main" id="{B45F7950-1D38-D756-6342-9A1555B87927}"/>
              </a:ext>
            </a:extLst>
          </p:cNvPr>
          <p:cNvSpPr txBox="1"/>
          <p:nvPr/>
        </p:nvSpPr>
        <p:spPr>
          <a:xfrm>
            <a:off x="220175" y="4330574"/>
            <a:ext cx="607324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27/3 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商場活動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HK" sz="1200" b="1" dirty="0" err="1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上課地點將改到康文署體育館，詳情容後通知</a:t>
            </a:r>
            <a:endParaRPr lang="en-HK" sz="12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3" name="TextBox 96">
            <a:extLst>
              <a:ext uri="{FF2B5EF4-FFF2-40B4-BE49-F238E27FC236}">
                <a16:creationId xmlns:a16="http://schemas.microsoft.com/office/drawing/2014/main" id="{F73108E2-1007-825C-F14F-637337EE8FF2}"/>
              </a:ext>
            </a:extLst>
          </p:cNvPr>
          <p:cNvSpPr txBox="1"/>
          <p:nvPr/>
        </p:nvSpPr>
        <p:spPr>
          <a:xfrm>
            <a:off x="6618303" y="5416515"/>
            <a:ext cx="607324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28/3 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商場活動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HK" sz="1200" b="1" dirty="0" err="1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上課地點將改到康文署體育館，詳情容後通知</a:t>
            </a:r>
            <a:endParaRPr lang="en-HK" sz="12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74" name="群組 89">
            <a:extLst>
              <a:ext uri="{FF2B5EF4-FFF2-40B4-BE49-F238E27FC236}">
                <a16:creationId xmlns:a16="http://schemas.microsoft.com/office/drawing/2014/main" id="{3CEA66CE-D5AE-2503-349A-CFFF8AE0C3F5}"/>
              </a:ext>
            </a:extLst>
          </p:cNvPr>
          <p:cNvGrpSpPr/>
          <p:nvPr/>
        </p:nvGrpSpPr>
        <p:grpSpPr>
          <a:xfrm>
            <a:off x="6449647" y="4450230"/>
            <a:ext cx="455574" cy="231186"/>
            <a:chOff x="-478076" y="3429000"/>
            <a:chExt cx="429722" cy="160788"/>
          </a:xfrm>
        </p:grpSpPr>
        <p:sp>
          <p:nvSpPr>
            <p:cNvPr id="75" name="矩形: 圓角 90">
              <a:extLst>
                <a:ext uri="{FF2B5EF4-FFF2-40B4-BE49-F238E27FC236}">
                  <a16:creationId xmlns:a16="http://schemas.microsoft.com/office/drawing/2014/main" id="{AB0B37A7-3AD9-8C83-F233-23A74408B002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文字方塊 91">
              <a:extLst>
                <a:ext uri="{FF2B5EF4-FFF2-40B4-BE49-F238E27FC236}">
                  <a16:creationId xmlns:a16="http://schemas.microsoft.com/office/drawing/2014/main" id="{334D61C8-F3E8-8DB2-6699-96F37729A3D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82" name="群組 89">
            <a:extLst>
              <a:ext uri="{FF2B5EF4-FFF2-40B4-BE49-F238E27FC236}">
                <a16:creationId xmlns:a16="http://schemas.microsoft.com/office/drawing/2014/main" id="{01D940E3-C3A8-6103-0AD4-78C50CE74DD9}"/>
              </a:ext>
            </a:extLst>
          </p:cNvPr>
          <p:cNvGrpSpPr/>
          <p:nvPr/>
        </p:nvGrpSpPr>
        <p:grpSpPr>
          <a:xfrm>
            <a:off x="6449648" y="4744771"/>
            <a:ext cx="455574" cy="231186"/>
            <a:chOff x="-478076" y="3429000"/>
            <a:chExt cx="429722" cy="160788"/>
          </a:xfrm>
        </p:grpSpPr>
        <p:sp>
          <p:nvSpPr>
            <p:cNvPr id="85" name="矩形: 圓角 90">
              <a:extLst>
                <a:ext uri="{FF2B5EF4-FFF2-40B4-BE49-F238E27FC236}">
                  <a16:creationId xmlns:a16="http://schemas.microsoft.com/office/drawing/2014/main" id="{57332BD3-EE02-006E-863A-6B8FDC23A6CB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文字方塊 91">
              <a:extLst>
                <a:ext uri="{FF2B5EF4-FFF2-40B4-BE49-F238E27FC236}">
                  <a16:creationId xmlns:a16="http://schemas.microsoft.com/office/drawing/2014/main" id="{22359680-E780-4D26-5AB1-1E96EB7F744B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43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144273" y="1254803"/>
            <a:ext cx="39490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協青社室內體育館</a:t>
            </a:r>
          </a:p>
        </p:txBody>
      </p:sp>
      <p:sp>
        <p:nvSpPr>
          <p:cNvPr id="55" name="Google Shape;133;p22"/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矩形 55"/>
          <p:cNvSpPr/>
          <p:nvPr/>
        </p:nvSpPr>
        <p:spPr>
          <a:xfrm>
            <a:off x="144273" y="1660786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聖十字徑二號 </a:t>
            </a:r>
            <a:r>
              <a:rPr lang="en-US" altLang="zh-TW" sz="1600" dirty="0">
                <a:ea typeface="微軟正黑體" panose="020B0604030504040204" pitchFamily="34" charset="-120"/>
              </a:rPr>
              <a:t>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57" name="矩形 56"/>
          <p:cNvSpPr/>
          <p:nvPr/>
        </p:nvSpPr>
        <p:spPr>
          <a:xfrm>
            <a:off x="5892336" y="65463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西灣河</a:t>
            </a:r>
          </a:p>
        </p:txBody>
      </p:sp>
      <p:grpSp>
        <p:nvGrpSpPr>
          <p:cNvPr id="91" name="群組 90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72" name="群組 71"/>
            <p:cNvGrpSpPr/>
            <p:nvPr/>
          </p:nvGrpSpPr>
          <p:grpSpPr>
            <a:xfrm>
              <a:off x="172305" y="9239122"/>
              <a:ext cx="1968203" cy="338554"/>
              <a:chOff x="360229" y="9363355"/>
              <a:chExt cx="2694856" cy="463548"/>
            </a:xfrm>
          </p:grpSpPr>
          <p:sp>
            <p:nvSpPr>
              <p:cNvPr id="73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664920" y="9363355"/>
                <a:ext cx="2390165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2236011" y="9250662"/>
              <a:ext cx="1261227" cy="338555"/>
              <a:chOff x="2803232" y="9429973"/>
              <a:chExt cx="1726865" cy="463547"/>
            </a:xfrm>
          </p:grpSpPr>
          <p:sp>
            <p:nvSpPr>
              <p:cNvPr id="7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073552" y="9429973"/>
                <a:ext cx="1456545" cy="46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8" name="群組 77"/>
            <p:cNvGrpSpPr/>
            <p:nvPr/>
          </p:nvGrpSpPr>
          <p:grpSpPr>
            <a:xfrm>
              <a:off x="3501300" y="9251824"/>
              <a:ext cx="1770783" cy="338554"/>
              <a:chOff x="4550716" y="9425777"/>
              <a:chExt cx="2424547" cy="463546"/>
            </a:xfrm>
          </p:grpSpPr>
          <p:grpSp>
            <p:nvGrpSpPr>
              <p:cNvPr id="7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81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2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3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4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80" name="文字方塊 79"/>
              <p:cNvSpPr txBox="1"/>
              <p:nvPr/>
            </p:nvSpPr>
            <p:spPr>
              <a:xfrm>
                <a:off x="4808883" y="9425777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8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8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8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9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87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表格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218260"/>
              </p:ext>
            </p:extLst>
          </p:nvPr>
        </p:nvGraphicFramePr>
        <p:xfrm>
          <a:off x="308395" y="5097750"/>
          <a:ext cx="5940000" cy="9988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1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4624"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課程編號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年齡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時間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堂數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全期費用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28016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200" b="1" kern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程度</a:t>
                      </a:r>
                      <a:endParaRPr lang="zh-HK" altLang="en-US" sz="1200" b="1" kern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10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SWC26-3405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$3,600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10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SWC26-3406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$3,600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96506"/>
                  </a:ext>
                </a:extLst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61139"/>
              </p:ext>
            </p:extLst>
          </p:nvPr>
        </p:nvGraphicFramePr>
        <p:xfrm>
          <a:off x="308395" y="4779208"/>
          <a:ext cx="5940000" cy="3543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8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3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HK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HK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4" name="圖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640" y="475653"/>
            <a:ext cx="1301414" cy="400073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5067289" y="255132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28" y="304933"/>
            <a:ext cx="1563925" cy="635463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6590887" y="1261451"/>
            <a:ext cx="39039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協青社室內體育館</a:t>
            </a:r>
          </a:p>
        </p:txBody>
      </p:sp>
      <p:sp>
        <p:nvSpPr>
          <p:cNvPr id="50" name="Google Shape;133;p22"/>
          <p:cNvSpPr/>
          <p:nvPr/>
        </p:nvSpPr>
        <p:spPr>
          <a:xfrm>
            <a:off x="12268537" y="459649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矩形 50"/>
          <p:cNvSpPr/>
          <p:nvPr/>
        </p:nvSpPr>
        <p:spPr>
          <a:xfrm>
            <a:off x="6591980" y="1667434"/>
            <a:ext cx="1822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聖十字徑二號 </a:t>
            </a:r>
            <a:r>
              <a:rPr lang="en-US" altLang="zh-TW" sz="1600" dirty="0">
                <a:ea typeface="微軟正黑體" panose="020B0604030504040204" pitchFamily="34" charset="-120"/>
              </a:rPr>
              <a:t>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60" name="矩形 59"/>
          <p:cNvSpPr/>
          <p:nvPr/>
        </p:nvSpPr>
        <p:spPr>
          <a:xfrm>
            <a:off x="12287587" y="661286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西灣河</a:t>
            </a:r>
          </a:p>
        </p:txBody>
      </p:sp>
      <p:grpSp>
        <p:nvGrpSpPr>
          <p:cNvPr id="96" name="群組 95"/>
          <p:cNvGrpSpPr/>
          <p:nvPr/>
        </p:nvGrpSpPr>
        <p:grpSpPr>
          <a:xfrm>
            <a:off x="6395207" y="9155643"/>
            <a:ext cx="6590085" cy="445557"/>
            <a:chOff x="1" y="9184234"/>
            <a:chExt cx="6972216" cy="471393"/>
          </a:xfrm>
        </p:grpSpPr>
        <p:pic>
          <p:nvPicPr>
            <p:cNvPr id="97" name="圖片 96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98" name="群組 97"/>
            <p:cNvGrpSpPr/>
            <p:nvPr/>
          </p:nvGrpSpPr>
          <p:grpSpPr>
            <a:xfrm>
              <a:off x="172305" y="9239122"/>
              <a:ext cx="1968203" cy="338554"/>
              <a:chOff x="360229" y="9363355"/>
              <a:chExt cx="2694856" cy="463548"/>
            </a:xfrm>
          </p:grpSpPr>
          <p:sp>
            <p:nvSpPr>
              <p:cNvPr id="115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16" name="文字方塊 115"/>
              <p:cNvSpPr txBox="1"/>
              <p:nvPr/>
            </p:nvSpPr>
            <p:spPr>
              <a:xfrm>
                <a:off x="664920" y="9363355"/>
                <a:ext cx="2390165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群組 98"/>
            <p:cNvGrpSpPr/>
            <p:nvPr/>
          </p:nvGrpSpPr>
          <p:grpSpPr>
            <a:xfrm>
              <a:off x="2236011" y="9250662"/>
              <a:ext cx="1261227" cy="338555"/>
              <a:chOff x="2803232" y="9429973"/>
              <a:chExt cx="1726865" cy="463547"/>
            </a:xfrm>
          </p:grpSpPr>
          <p:sp>
            <p:nvSpPr>
              <p:cNvPr id="113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文字方塊 113"/>
              <p:cNvSpPr txBox="1"/>
              <p:nvPr/>
            </p:nvSpPr>
            <p:spPr>
              <a:xfrm>
                <a:off x="3073552" y="9429973"/>
                <a:ext cx="1456545" cy="46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0" name="群組 99"/>
            <p:cNvGrpSpPr/>
            <p:nvPr/>
          </p:nvGrpSpPr>
          <p:grpSpPr>
            <a:xfrm>
              <a:off x="3501300" y="9251824"/>
              <a:ext cx="1770783" cy="338554"/>
              <a:chOff x="4550716" y="9425777"/>
              <a:chExt cx="2424547" cy="463546"/>
            </a:xfrm>
          </p:grpSpPr>
          <p:grpSp>
            <p:nvGrpSpPr>
              <p:cNvPr id="107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09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08" name="文字方塊 107"/>
              <p:cNvSpPr txBox="1"/>
              <p:nvPr/>
            </p:nvSpPr>
            <p:spPr>
              <a:xfrm>
                <a:off x="4808883" y="9425777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群組 100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02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04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5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6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03" name="文字方塊 102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61" name="矩形 160"/>
          <p:cNvSpPr/>
          <p:nvPr/>
        </p:nvSpPr>
        <p:spPr>
          <a:xfrm>
            <a:off x="179442" y="7622357"/>
            <a:ext cx="5964650" cy="149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HK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 註</a:t>
            </a:r>
            <a:r>
              <a:rPr lang="en-US" altLang="zh-HK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zh-HK" altLang="en-US" sz="11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1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協青社課程不設跨區補堂</a:t>
            </a:r>
            <a:r>
              <a:rPr lang="zh-HK" altLang="en-US" sz="11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HK" altLang="zh-HK" sz="1100" b="1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11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1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1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學員可透過網上系統報名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www.hk-bbstc.org 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| 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查詢熱線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2402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8466 (香港星)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將費用存入至「HSBC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195-9-036771 (YOUTH OUTREACH)」，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再將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收據   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Whats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至 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9533-8262 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(香港星) 以茲証明，請於入數紙上寫上學生姓名  </a:t>
            </a:r>
            <a:endParaRPr lang="en-US" altLang="zh-HK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HK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11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新學員必須透過網上系統申請入會</a:t>
            </a:r>
            <a:r>
              <a:rPr lang="zh-HK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，費用詳情請參閱入會申請表格</a:t>
            </a:r>
            <a:r>
              <a:rPr lang="zh-TW" altLang="en-US" sz="1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</a:t>
            </a:r>
            <a:endParaRPr lang="en-HK" altLang="zh-TW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4" name="圖片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526" y="459649"/>
            <a:ext cx="1353474" cy="416077"/>
          </a:xfrm>
          <a:prstGeom prst="rect">
            <a:avLst/>
          </a:prstGeom>
        </p:spPr>
      </p:pic>
      <p:sp>
        <p:nvSpPr>
          <p:cNvPr id="95" name="矩形 94"/>
          <p:cNvSpPr/>
          <p:nvPr/>
        </p:nvSpPr>
        <p:spPr>
          <a:xfrm>
            <a:off x="11425557" y="265673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graphicFrame>
        <p:nvGraphicFramePr>
          <p:cNvPr id="129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917106"/>
              </p:ext>
            </p:extLst>
          </p:nvPr>
        </p:nvGraphicFramePr>
        <p:xfrm>
          <a:off x="308395" y="2591098"/>
          <a:ext cx="5940000" cy="16859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6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80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SWC26-3401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SWC26-3402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SWC26-3403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$3,060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7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SWC26-3404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$3,060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30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01800"/>
              </p:ext>
            </p:extLst>
          </p:nvPr>
        </p:nvGraphicFramePr>
        <p:xfrm>
          <a:off x="308395" y="2232460"/>
          <a:ext cx="5939999" cy="3825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254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│逢星期一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" name="Rectangle: Rounded Corners 119"/>
          <p:cNvSpPr/>
          <p:nvPr/>
        </p:nvSpPr>
        <p:spPr>
          <a:xfrm>
            <a:off x="2038528" y="1663444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2" name="文字方塊 8"/>
          <p:cNvSpPr txBox="1"/>
          <p:nvPr/>
        </p:nvSpPr>
        <p:spPr>
          <a:xfrm>
            <a:off x="2090695" y="168889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" name="Rectangle: Rounded Corners 122"/>
          <p:cNvSpPr/>
          <p:nvPr/>
        </p:nvSpPr>
        <p:spPr>
          <a:xfrm>
            <a:off x="8483961" y="1663804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25" name="文字方塊 8"/>
          <p:cNvSpPr txBox="1"/>
          <p:nvPr/>
        </p:nvSpPr>
        <p:spPr>
          <a:xfrm>
            <a:off x="8536127" y="1688302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348ABC-3F02-C315-3A61-6DA5B7BE0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9874" y="979505"/>
            <a:ext cx="1547670" cy="1072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408F2-7C36-A9A2-2D04-02F9FCFA62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450" y="983731"/>
            <a:ext cx="1530389" cy="1072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453E79E6-A231-72AE-F7FE-2973DF4E8FCF}"/>
              </a:ext>
            </a:extLst>
          </p:cNvPr>
          <p:cNvGrpSpPr/>
          <p:nvPr/>
        </p:nvGrpSpPr>
        <p:grpSpPr>
          <a:xfrm>
            <a:off x="6457689" y="4532197"/>
            <a:ext cx="6168281" cy="2686333"/>
            <a:chOff x="6457689" y="4532197"/>
            <a:chExt cx="6168281" cy="268633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FEBE86-86EF-7DEB-A272-3641C6F67AAB}"/>
                </a:ext>
              </a:extLst>
            </p:cNvPr>
            <p:cNvGrpSpPr/>
            <p:nvPr/>
          </p:nvGrpSpPr>
          <p:grpSpPr>
            <a:xfrm>
              <a:off x="6685971" y="4864511"/>
              <a:ext cx="5939999" cy="2316575"/>
              <a:chOff x="169408" y="6599911"/>
              <a:chExt cx="4716733" cy="2005943"/>
            </a:xfrm>
          </p:grpSpPr>
          <p:sp>
            <p:nvSpPr>
              <p:cNvPr id="7" name="矩形: 圓角 69">
                <a:extLst>
                  <a:ext uri="{FF2B5EF4-FFF2-40B4-BE49-F238E27FC236}">
                    <a16:creationId xmlns:a16="http://schemas.microsoft.com/office/drawing/2014/main" id="{AC5621CD-5A14-9124-E008-841FA4FBF327}"/>
                  </a:ext>
                </a:extLst>
              </p:cNvPr>
              <p:cNvSpPr/>
              <p:nvPr/>
            </p:nvSpPr>
            <p:spPr>
              <a:xfrm>
                <a:off x="169408" y="6599911"/>
                <a:ext cx="4716733" cy="2005943"/>
              </a:xfrm>
              <a:prstGeom prst="round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HK" altLang="en-US" sz="998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8" name="矩形: 圓角 69">
                <a:extLst>
                  <a:ext uri="{FF2B5EF4-FFF2-40B4-BE49-F238E27FC236}">
                    <a16:creationId xmlns:a16="http://schemas.microsoft.com/office/drawing/2014/main" id="{460D8CB0-3EC9-0963-B976-CA3AF60A6930}"/>
                  </a:ext>
                </a:extLst>
              </p:cNvPr>
              <p:cNvSpPr/>
              <p:nvPr/>
            </p:nvSpPr>
            <p:spPr>
              <a:xfrm>
                <a:off x="259295" y="6617822"/>
                <a:ext cx="4595810" cy="1952526"/>
              </a:xfrm>
              <a:prstGeom prst="roundRect">
                <a:avLst>
                  <a:gd name="adj" fmla="val 14090"/>
                </a:avLst>
              </a:prstGeom>
              <a:solidFill>
                <a:schemeClr val="bg1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1⃣ </a:t>
                </a:r>
                <a:r>
                  <a:rPr kumimoji="0" lang="zh-TW" altLang="en-US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登入🔗</a:t>
                </a:r>
                <a:r>
                  <a:rPr kumimoji="0" lang="en-US" altLang="zh-TW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https://ces4.igears.com.hk</a:t>
                </a:r>
                <a:r>
                  <a:rPr kumimoji="0" lang="zh-TW" altLang="en-US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通知會於報名後</a:t>
                </a:r>
                <a:r>
                  <a:rPr kumimoji="0" lang="en-US" altLang="zh-TW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3⃣</a:t>
                </a:r>
                <a:r>
                  <a:rPr kumimoji="0" lang="zh-TW" altLang="en-US" sz="998" b="0" i="0" u="none" strike="noStrike" kern="1200" cap="none" spc="0" normalizeH="0" baseline="0" noProof="0" dirty="0">
                    <a:ln>
                      <a:solidFill>
                        <a:prstClr val="white"/>
                      </a:solidFill>
                    </a:ln>
                    <a:noFill/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個工作天內發出</a:t>
                </a:r>
                <a:endParaRPr kumimoji="0" lang="zh-HK" altLang="en-US" sz="998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noFill/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E9857CC-D4AA-89DB-F938-E148B7E99375}"/>
                </a:ext>
              </a:extLst>
            </p:cNvPr>
            <p:cNvSpPr/>
            <p:nvPr/>
          </p:nvSpPr>
          <p:spPr>
            <a:xfrm>
              <a:off x="6457689" y="4532197"/>
              <a:ext cx="896639" cy="876341"/>
            </a:xfrm>
            <a:custGeom>
              <a:avLst/>
              <a:gdLst>
                <a:gd name="connsiteX0" fmla="*/ 683409 w 1031931"/>
                <a:gd name="connsiteY0" fmla="*/ 4948 h 1140308"/>
                <a:gd name="connsiteX1" fmla="*/ 572739 w 1031931"/>
                <a:gd name="connsiteY1" fmla="*/ 130226 h 1140308"/>
                <a:gd name="connsiteX2" fmla="*/ 335193 w 1031931"/>
                <a:gd name="connsiteY2" fmla="*/ 341506 h 1140308"/>
                <a:gd name="connsiteX3" fmla="*/ 156598 w 1031931"/>
                <a:gd name="connsiteY3" fmla="*/ 415363 h 1140308"/>
                <a:gd name="connsiteX4" fmla="*/ 66369 w 1031931"/>
                <a:gd name="connsiteY4" fmla="*/ 548030 h 1140308"/>
                <a:gd name="connsiteX5" fmla="*/ 60622 w 1031931"/>
                <a:gd name="connsiteY5" fmla="*/ 549854 h 1140308"/>
                <a:gd name="connsiteX6" fmla="*/ 939 w 1031931"/>
                <a:gd name="connsiteY6" fmla="*/ 672739 h 1140308"/>
                <a:gd name="connsiteX7" fmla="*/ 939 w 1031931"/>
                <a:gd name="connsiteY7" fmla="*/ 672769 h 1140308"/>
                <a:gd name="connsiteX8" fmla="*/ 15558 w 1031931"/>
                <a:gd name="connsiteY8" fmla="*/ 737353 h 1140308"/>
                <a:gd name="connsiteX9" fmla="*/ 107980 w 1031931"/>
                <a:gd name="connsiteY9" fmla="*/ 810821 h 1140308"/>
                <a:gd name="connsiteX10" fmla="*/ 119120 w 1031931"/>
                <a:gd name="connsiteY10" fmla="*/ 808188 h 1140308"/>
                <a:gd name="connsiteX11" fmla="*/ 124867 w 1031931"/>
                <a:gd name="connsiteY11" fmla="*/ 806364 h 1140308"/>
                <a:gd name="connsiteX12" fmla="*/ 221145 w 1031931"/>
                <a:gd name="connsiteY12" fmla="*/ 872174 h 1140308"/>
                <a:gd name="connsiteX13" fmla="*/ 259254 w 1031931"/>
                <a:gd name="connsiteY13" fmla="*/ 1040438 h 1140308"/>
                <a:gd name="connsiteX14" fmla="*/ 397345 w 1031931"/>
                <a:gd name="connsiteY14" fmla="*/ 1134875 h 1140308"/>
                <a:gd name="connsiteX15" fmla="*/ 476914 w 1031931"/>
                <a:gd name="connsiteY15" fmla="*/ 971008 h 1140308"/>
                <a:gd name="connsiteX16" fmla="*/ 443847 w 1031931"/>
                <a:gd name="connsiteY16" fmla="*/ 825000 h 1140308"/>
                <a:gd name="connsiteX17" fmla="*/ 444779 w 1031931"/>
                <a:gd name="connsiteY17" fmla="*/ 825000 h 1140308"/>
                <a:gd name="connsiteX18" fmla="*/ 739388 w 1031931"/>
                <a:gd name="connsiteY18" fmla="*/ 866430 h 1140308"/>
                <a:gd name="connsiteX19" fmla="*/ 869641 w 1031931"/>
                <a:gd name="connsiteY19" fmla="*/ 913365 h 1140308"/>
                <a:gd name="connsiteX20" fmla="*/ 888140 w 1031931"/>
                <a:gd name="connsiteY20" fmla="*/ 908997 h 1140308"/>
                <a:gd name="connsiteX21" fmla="*/ 1017436 w 1031931"/>
                <a:gd name="connsiteY21" fmla="*/ 717939 h 1140308"/>
                <a:gd name="connsiteX22" fmla="*/ 1006851 w 1031931"/>
                <a:gd name="connsiteY22" fmla="*/ 386376 h 1140308"/>
                <a:gd name="connsiteX23" fmla="*/ 683409 w 1031931"/>
                <a:gd name="connsiteY23" fmla="*/ 4948 h 114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031931" h="1140308">
                  <a:moveTo>
                    <a:pt x="683409" y="4948"/>
                  </a:moveTo>
                  <a:cubicBezTo>
                    <a:pt x="635522" y="20204"/>
                    <a:pt x="597490" y="63908"/>
                    <a:pt x="572739" y="130226"/>
                  </a:cubicBezTo>
                  <a:lnTo>
                    <a:pt x="335193" y="341506"/>
                  </a:lnTo>
                  <a:cubicBezTo>
                    <a:pt x="289826" y="377701"/>
                    <a:pt x="284231" y="374650"/>
                    <a:pt x="156598" y="415363"/>
                  </a:cubicBezTo>
                  <a:cubicBezTo>
                    <a:pt x="105435" y="431651"/>
                    <a:pt x="68989" y="485241"/>
                    <a:pt x="66369" y="548030"/>
                  </a:cubicBezTo>
                  <a:lnTo>
                    <a:pt x="60622" y="549854"/>
                  </a:lnTo>
                  <a:cubicBezTo>
                    <a:pt x="15558" y="564213"/>
                    <a:pt x="-11184" y="619254"/>
                    <a:pt x="939" y="672739"/>
                  </a:cubicBezTo>
                  <a:cubicBezTo>
                    <a:pt x="939" y="672739"/>
                    <a:pt x="939" y="672769"/>
                    <a:pt x="939" y="672769"/>
                  </a:cubicBezTo>
                  <a:lnTo>
                    <a:pt x="15558" y="737353"/>
                  </a:lnTo>
                  <a:cubicBezTo>
                    <a:pt x="26546" y="785843"/>
                    <a:pt x="66015" y="817222"/>
                    <a:pt x="107980" y="810821"/>
                  </a:cubicBezTo>
                  <a:cubicBezTo>
                    <a:pt x="111736" y="810252"/>
                    <a:pt x="115466" y="809355"/>
                    <a:pt x="119120" y="808188"/>
                  </a:cubicBezTo>
                  <a:lnTo>
                    <a:pt x="124867" y="806364"/>
                  </a:lnTo>
                  <a:cubicBezTo>
                    <a:pt x="146214" y="845341"/>
                    <a:pt x="182029" y="869810"/>
                    <a:pt x="221145" y="872174"/>
                  </a:cubicBezTo>
                  <a:lnTo>
                    <a:pt x="259254" y="1040438"/>
                  </a:lnTo>
                  <a:cubicBezTo>
                    <a:pt x="275409" y="1111782"/>
                    <a:pt x="337235" y="1154050"/>
                    <a:pt x="397345" y="1134875"/>
                  </a:cubicBezTo>
                  <a:cubicBezTo>
                    <a:pt x="457432" y="1115730"/>
                    <a:pt x="493070" y="1042352"/>
                    <a:pt x="476914" y="971008"/>
                  </a:cubicBezTo>
                  <a:lnTo>
                    <a:pt x="443847" y="825000"/>
                  </a:lnTo>
                  <a:lnTo>
                    <a:pt x="444779" y="825000"/>
                  </a:lnTo>
                  <a:lnTo>
                    <a:pt x="739388" y="866430"/>
                  </a:lnTo>
                  <a:cubicBezTo>
                    <a:pt x="782511" y="903702"/>
                    <a:pt x="827198" y="919946"/>
                    <a:pt x="869641" y="913365"/>
                  </a:cubicBezTo>
                  <a:cubicBezTo>
                    <a:pt x="875892" y="912407"/>
                    <a:pt x="882066" y="910942"/>
                    <a:pt x="888140" y="908997"/>
                  </a:cubicBezTo>
                  <a:cubicBezTo>
                    <a:pt x="950319" y="889164"/>
                    <a:pt x="996240" y="821321"/>
                    <a:pt x="1017436" y="717939"/>
                  </a:cubicBezTo>
                  <a:cubicBezTo>
                    <a:pt x="1037222" y="621587"/>
                    <a:pt x="1033441" y="503847"/>
                    <a:pt x="1006851" y="386376"/>
                  </a:cubicBezTo>
                  <a:cubicBezTo>
                    <a:pt x="949537" y="133128"/>
                    <a:pt x="807388" y="-34568"/>
                    <a:pt x="683409" y="494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517" cap="flat">
              <a:noFill/>
              <a:prstDash val="solid"/>
              <a:miter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      </a:t>
              </a: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西 灣 河</a:t>
              </a:r>
              <a:endParaRPr kumimoji="0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Microsoft JhengHei" panose="020B0604030504040204" pitchFamily="34" charset="-120"/>
                  <a:ea typeface="Microsoft JhengHei" panose="020B0604030504040204" pitchFamily="34" charset="-120"/>
                  <a:cs typeface="Calibri" panose="020F0502020204030204" pitchFamily="34" charset="0"/>
                </a:rPr>
                <a:t>     優      惠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5750C59-CE24-1E27-F47C-0BF475D4D686}"/>
                </a:ext>
              </a:extLst>
            </p:cNvPr>
            <p:cNvSpPr txBox="1"/>
            <p:nvPr/>
          </p:nvSpPr>
          <p:spPr>
            <a:xfrm>
              <a:off x="6790086" y="4956372"/>
              <a:ext cx="5787715" cy="2262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zh-TW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推 薦 優 惠</a:t>
              </a:r>
            </a:p>
            <a:p>
              <a:pPr lvl="0" algn="just"/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 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現役香港星恆常班會員推薦新學員參加一整期課程 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兩個月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，可獲 </a:t>
              </a:r>
              <a:r>
                <a:rPr lang="en-US" altLang="zh-TW" sz="1300" b="1" dirty="0">
                  <a:solidFill>
                    <a:schemeClr val="accent2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$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200 </a:t>
              </a:r>
            </a:p>
            <a:p>
              <a:pPr lvl="0" algn="just"/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     備用金，用於報下一期恆常課程時扣減</a:t>
              </a:r>
            </a:p>
            <a:p>
              <a:pPr lvl="0" algn="just"/>
              <a:endParaRPr kumimoji="0" lang="zh-TW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lvl="0" algn="just"/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 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新學員該期亦可獲學費優惠 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85 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折</a:t>
              </a:r>
            </a:p>
            <a:p>
              <a:pPr lvl="0" algn="just"/>
              <a:endParaRPr kumimoji="0" lang="zh-TW" alt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lvl="0" algn="ctr"/>
              <a:r>
                <a:rPr kumimoji="0" lang="zh-TW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</a:t>
              </a:r>
              <a:r>
                <a:rPr kumimoji="0" lang="zh-TW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新 生 優 惠</a:t>
              </a:r>
            </a:p>
            <a:p>
              <a:pPr lvl="0" algn="just"/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  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新學員參加協青社課程，可同時享有入會費半價優惠 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原價 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$450) 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兼送</a:t>
              </a:r>
              <a:endPara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lvl="0" algn="just"/>
              <a:r>
                <a:rPr lang="en-US" altLang="zh-TW" sz="1300" b="1" dirty="0">
                  <a:solidFill>
                    <a:schemeClr val="accent2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      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入會制服一套</a:t>
              </a:r>
              <a:endPara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lvl="0" algn="just"/>
              <a:endParaRPr lang="en-US" altLang="zh-TW" sz="800" b="1" dirty="0">
                <a:solidFill>
                  <a:schemeClr val="accent2"/>
                </a:solidFill>
                <a:latin typeface="15"/>
                <a:ea typeface="Microsoft JhengHei" panose="020B0604030504040204" pitchFamily="34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en-US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優惠不可轉讓或兌換現金 </a:t>
              </a:r>
              <a:r>
                <a:rPr lang="en-US" altLang="zh-TW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| </a:t>
              </a:r>
              <a:r>
                <a:rPr lang="zh-TW" altLang="en-US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不可與其他優惠同時使用 </a:t>
              </a:r>
              <a:r>
                <a:rPr lang="en-US" altLang="zh-TW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| </a:t>
              </a:r>
              <a:r>
                <a:rPr lang="zh-TW" altLang="en-US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報名後不設退款 </a:t>
              </a:r>
              <a:r>
                <a:rPr lang="en-US" altLang="zh-TW" sz="1200" b="1" dirty="0">
                  <a:solidFill>
                    <a:srgbClr val="843C0C"/>
                  </a:solidFill>
                  <a:latin typeface="15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| </a:t>
              </a:r>
            </a:p>
          </p:txBody>
        </p:sp>
      </p:grpSp>
      <p:graphicFrame>
        <p:nvGraphicFramePr>
          <p:cNvPr id="2" name="表格 60">
            <a:extLst>
              <a:ext uri="{FF2B5EF4-FFF2-40B4-BE49-F238E27FC236}">
                <a16:creationId xmlns:a16="http://schemas.microsoft.com/office/drawing/2014/main" id="{9E60E6DA-529F-6542-B8E6-0E4A90D14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31254"/>
              </p:ext>
            </p:extLst>
          </p:nvPr>
        </p:nvGraphicFramePr>
        <p:xfrm>
          <a:off x="6672050" y="2562111"/>
          <a:ext cx="5940000" cy="1404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47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3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0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04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SWC26-3407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6-8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銜接班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06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SWC26-3408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39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SWC26-3409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表格 91">
            <a:extLst>
              <a:ext uri="{FF2B5EF4-FFF2-40B4-BE49-F238E27FC236}">
                <a16:creationId xmlns:a16="http://schemas.microsoft.com/office/drawing/2014/main" id="{64295399-1322-7428-81AD-DC0B07A11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193868"/>
              </p:ext>
            </p:extLst>
          </p:nvPr>
        </p:nvGraphicFramePr>
        <p:xfrm>
          <a:off x="6672050" y="2237491"/>
          <a:ext cx="5940000" cy="3610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00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3" name="群組 89">
            <a:extLst>
              <a:ext uri="{FF2B5EF4-FFF2-40B4-BE49-F238E27FC236}">
                <a16:creationId xmlns:a16="http://schemas.microsoft.com/office/drawing/2014/main" id="{F3864173-F2CC-4DE1-06E0-D8B92B2CC89C}"/>
              </a:ext>
            </a:extLst>
          </p:cNvPr>
          <p:cNvGrpSpPr/>
          <p:nvPr/>
        </p:nvGrpSpPr>
        <p:grpSpPr>
          <a:xfrm>
            <a:off x="42871" y="5509666"/>
            <a:ext cx="455574" cy="231186"/>
            <a:chOff x="-478076" y="3429000"/>
            <a:chExt cx="429722" cy="160788"/>
          </a:xfrm>
        </p:grpSpPr>
        <p:sp>
          <p:nvSpPr>
            <p:cNvPr id="30" name="矩形: 圓角 90">
              <a:extLst>
                <a:ext uri="{FF2B5EF4-FFF2-40B4-BE49-F238E27FC236}">
                  <a16:creationId xmlns:a16="http://schemas.microsoft.com/office/drawing/2014/main" id="{35DD3B83-8B8D-D3E5-1AA4-03C78C92FDA4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文字方塊 91">
              <a:extLst>
                <a:ext uri="{FF2B5EF4-FFF2-40B4-BE49-F238E27FC236}">
                  <a16:creationId xmlns:a16="http://schemas.microsoft.com/office/drawing/2014/main" id="{07153603-6BDC-90DC-B87E-449B38AD3296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群組 89">
            <a:extLst>
              <a:ext uri="{FF2B5EF4-FFF2-40B4-BE49-F238E27FC236}">
                <a16:creationId xmlns:a16="http://schemas.microsoft.com/office/drawing/2014/main" id="{58A59247-4E5A-F431-5A4C-E97BB23EB06D}"/>
              </a:ext>
            </a:extLst>
          </p:cNvPr>
          <p:cNvGrpSpPr/>
          <p:nvPr/>
        </p:nvGrpSpPr>
        <p:grpSpPr>
          <a:xfrm>
            <a:off x="42871" y="3024374"/>
            <a:ext cx="455574" cy="231186"/>
            <a:chOff x="-478076" y="3429000"/>
            <a:chExt cx="429722" cy="160788"/>
          </a:xfrm>
        </p:grpSpPr>
        <p:sp>
          <p:nvSpPr>
            <p:cNvPr id="11" name="矩形: 圓角 90">
              <a:extLst>
                <a:ext uri="{FF2B5EF4-FFF2-40B4-BE49-F238E27FC236}">
                  <a16:creationId xmlns:a16="http://schemas.microsoft.com/office/drawing/2014/main" id="{1C756E51-B215-5007-74B8-EB957E4F859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文字方塊 91">
              <a:extLst>
                <a:ext uri="{FF2B5EF4-FFF2-40B4-BE49-F238E27FC236}">
                  <a16:creationId xmlns:a16="http://schemas.microsoft.com/office/drawing/2014/main" id="{6B4D2C82-307E-EEFF-9D02-D31D9B8D338E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群組 89">
            <a:extLst>
              <a:ext uri="{FF2B5EF4-FFF2-40B4-BE49-F238E27FC236}">
                <a16:creationId xmlns:a16="http://schemas.microsoft.com/office/drawing/2014/main" id="{EA83DC7B-4907-3E9C-D131-EB772DC46E1C}"/>
              </a:ext>
            </a:extLst>
          </p:cNvPr>
          <p:cNvGrpSpPr/>
          <p:nvPr/>
        </p:nvGrpSpPr>
        <p:grpSpPr>
          <a:xfrm>
            <a:off x="42871" y="5826188"/>
            <a:ext cx="455574" cy="231186"/>
            <a:chOff x="-478076" y="3429000"/>
            <a:chExt cx="429722" cy="160788"/>
          </a:xfrm>
        </p:grpSpPr>
        <p:sp>
          <p:nvSpPr>
            <p:cNvPr id="20" name="矩形: 圓角 90">
              <a:extLst>
                <a:ext uri="{FF2B5EF4-FFF2-40B4-BE49-F238E27FC236}">
                  <a16:creationId xmlns:a16="http://schemas.microsoft.com/office/drawing/2014/main" id="{EE79484C-0C40-DDB8-AB0B-2C0AC625CCC7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2" name="文字方塊 91">
              <a:extLst>
                <a:ext uri="{FF2B5EF4-FFF2-40B4-BE49-F238E27FC236}">
                  <a16:creationId xmlns:a16="http://schemas.microsoft.com/office/drawing/2014/main" id="{533632D5-DE19-58D2-ED50-A956EB4034B9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89">
            <a:extLst>
              <a:ext uri="{FF2B5EF4-FFF2-40B4-BE49-F238E27FC236}">
                <a16:creationId xmlns:a16="http://schemas.microsoft.com/office/drawing/2014/main" id="{F1A02925-3349-4BEF-51DC-70DA3D31789A}"/>
              </a:ext>
            </a:extLst>
          </p:cNvPr>
          <p:cNvGrpSpPr/>
          <p:nvPr/>
        </p:nvGrpSpPr>
        <p:grpSpPr>
          <a:xfrm>
            <a:off x="6478851" y="2977490"/>
            <a:ext cx="455574" cy="231186"/>
            <a:chOff x="-478076" y="3429000"/>
            <a:chExt cx="429722" cy="160788"/>
          </a:xfrm>
        </p:grpSpPr>
        <p:sp>
          <p:nvSpPr>
            <p:cNvPr id="19" name="矩形: 圓角 90">
              <a:extLst>
                <a:ext uri="{FF2B5EF4-FFF2-40B4-BE49-F238E27FC236}">
                  <a16:creationId xmlns:a16="http://schemas.microsoft.com/office/drawing/2014/main" id="{E824080A-AC08-C5A9-22D6-2F9F0A7F38C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文字方塊 91">
              <a:extLst>
                <a:ext uri="{FF2B5EF4-FFF2-40B4-BE49-F238E27FC236}">
                  <a16:creationId xmlns:a16="http://schemas.microsoft.com/office/drawing/2014/main" id="{8DE73E9F-1AA6-E036-4FDD-1259ABA9C88C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FE52AF5-66AD-8D3C-1E26-DDF5C997E466}"/>
              </a:ext>
            </a:extLst>
          </p:cNvPr>
          <p:cNvSpPr txBox="1"/>
          <p:nvPr/>
        </p:nvSpPr>
        <p:spPr>
          <a:xfrm>
            <a:off x="2804448" y="2404959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清明節翌日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996B227-32E7-5DEF-2610-7183D2296B46}"/>
              </a:ext>
            </a:extLst>
          </p:cNvPr>
          <p:cNvSpPr txBox="1"/>
          <p:nvPr/>
        </p:nvSpPr>
        <p:spPr>
          <a:xfrm>
            <a:off x="9134917" y="2381512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復活節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13" name="矩形 63">
            <a:extLst>
              <a:ext uri="{FF2B5EF4-FFF2-40B4-BE49-F238E27FC236}">
                <a16:creationId xmlns:a16="http://schemas.microsoft.com/office/drawing/2014/main" id="{9C95DC03-727C-C51D-6E8A-8FCA427BB206}"/>
              </a:ext>
            </a:extLst>
          </p:cNvPr>
          <p:cNvSpPr/>
          <p:nvPr/>
        </p:nvSpPr>
        <p:spPr>
          <a:xfrm>
            <a:off x="6641290" y="4078733"/>
            <a:ext cx="4648708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18/4 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中心活動，</a:t>
            </a:r>
            <a:r>
              <a:rPr lang="en-US" altLang="zh-HK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上課地點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HK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改到康文署體育館，詳情容後通知</a:t>
            </a: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" name="矩形 63">
            <a:extLst>
              <a:ext uri="{FF2B5EF4-FFF2-40B4-BE49-F238E27FC236}">
                <a16:creationId xmlns:a16="http://schemas.microsoft.com/office/drawing/2014/main" id="{804129B8-D649-49CF-3408-F5498312A4DD}"/>
              </a:ext>
            </a:extLst>
          </p:cNvPr>
          <p:cNvSpPr/>
          <p:nvPr/>
        </p:nvSpPr>
        <p:spPr>
          <a:xfrm>
            <a:off x="321866" y="4297821"/>
            <a:ext cx="5551420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30/3 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 </a:t>
            </a: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6/4 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中心活動，</a:t>
            </a:r>
            <a:r>
              <a:rPr lang="en-US" altLang="zh-HK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上課地點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HK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改到康文署體育館，詳情容後通知</a:t>
            </a: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pSp>
        <p:nvGrpSpPr>
          <p:cNvPr id="15" name="群組 64">
            <a:extLst>
              <a:ext uri="{FF2B5EF4-FFF2-40B4-BE49-F238E27FC236}">
                <a16:creationId xmlns:a16="http://schemas.microsoft.com/office/drawing/2014/main" id="{D1116499-0C89-A419-94EF-246BA757C341}"/>
              </a:ext>
            </a:extLst>
          </p:cNvPr>
          <p:cNvGrpSpPr/>
          <p:nvPr/>
        </p:nvGrpSpPr>
        <p:grpSpPr>
          <a:xfrm>
            <a:off x="8468047" y="7298131"/>
            <a:ext cx="4140253" cy="1669413"/>
            <a:chOff x="2905938" y="7717381"/>
            <a:chExt cx="3744000" cy="1669413"/>
          </a:xfrm>
        </p:grpSpPr>
        <p:sp>
          <p:nvSpPr>
            <p:cNvPr id="22" name="矩形: 圓角 65">
              <a:extLst>
                <a:ext uri="{FF2B5EF4-FFF2-40B4-BE49-F238E27FC236}">
                  <a16:creationId xmlns:a16="http://schemas.microsoft.com/office/drawing/2014/main" id="{407C5588-2927-D97C-7E5F-2ED8DD77DAFC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41" name="矩形: 圓角化同側角落 66">
              <a:extLst>
                <a:ext uri="{FF2B5EF4-FFF2-40B4-BE49-F238E27FC236}">
                  <a16:creationId xmlns:a16="http://schemas.microsoft.com/office/drawing/2014/main" id="{AC4E3E8A-028B-4597-A182-7BE1542213D5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42" name="矩形 68">
              <a:extLst>
                <a:ext uri="{FF2B5EF4-FFF2-40B4-BE49-F238E27FC236}">
                  <a16:creationId xmlns:a16="http://schemas.microsoft.com/office/drawing/2014/main" id="{7C2D458D-B13D-9D9E-3B0E-7B5B0333B734}"/>
                </a:ext>
              </a:extLst>
            </p:cNvPr>
            <p:cNvSpPr/>
            <p:nvPr/>
          </p:nvSpPr>
          <p:spPr>
            <a:xfrm>
              <a:off x="4868515" y="7769637"/>
              <a:ext cx="13557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43" name="矩形: 圓角 69">
              <a:extLst>
                <a:ext uri="{FF2B5EF4-FFF2-40B4-BE49-F238E27FC236}">
                  <a16:creationId xmlns:a16="http://schemas.microsoft.com/office/drawing/2014/main" id="{6274252F-7017-E8A0-5E6E-9E85917EF5A9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58" name="矩形 128">
            <a:extLst>
              <a:ext uri="{FF2B5EF4-FFF2-40B4-BE49-F238E27FC236}">
                <a16:creationId xmlns:a16="http://schemas.microsoft.com/office/drawing/2014/main" id="{E776E2BC-6884-C00C-0DF3-8D6FD2675177}"/>
              </a:ext>
            </a:extLst>
          </p:cNvPr>
          <p:cNvSpPr/>
          <p:nvPr/>
        </p:nvSpPr>
        <p:spPr>
          <a:xfrm>
            <a:off x="8610685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432F5-CFC5-A24E-0C5A-764359E0F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835F47-3836-1C52-57BA-52F4F04EC74D}"/>
              </a:ext>
            </a:extLst>
          </p:cNvPr>
          <p:cNvSpPr/>
          <p:nvPr/>
        </p:nvSpPr>
        <p:spPr>
          <a:xfrm>
            <a:off x="1974749" y="1699037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815E4B3D-10B4-0874-6C8C-B427C32E94D5}"/>
              </a:ext>
            </a:extLst>
          </p:cNvPr>
          <p:cNvCxnSpPr/>
          <p:nvPr/>
        </p:nvCxnSpPr>
        <p:spPr>
          <a:xfrm>
            <a:off x="6397520" y="-762609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群組 148">
            <a:extLst>
              <a:ext uri="{FF2B5EF4-FFF2-40B4-BE49-F238E27FC236}">
                <a16:creationId xmlns:a16="http://schemas.microsoft.com/office/drawing/2014/main" id="{BCAE6749-630B-22E9-0795-5AE18ABFE570}"/>
              </a:ext>
            </a:extLst>
          </p:cNvPr>
          <p:cNvGrpSpPr/>
          <p:nvPr/>
        </p:nvGrpSpPr>
        <p:grpSpPr>
          <a:xfrm>
            <a:off x="6318746" y="9162445"/>
            <a:ext cx="6672298" cy="445557"/>
            <a:chOff x="1" y="9184234"/>
            <a:chExt cx="6972216" cy="471393"/>
          </a:xfrm>
        </p:grpSpPr>
        <p:pic>
          <p:nvPicPr>
            <p:cNvPr id="150" name="圖片 149">
              <a:extLst>
                <a:ext uri="{FF2B5EF4-FFF2-40B4-BE49-F238E27FC236}">
                  <a16:creationId xmlns:a16="http://schemas.microsoft.com/office/drawing/2014/main" id="{1C041B8E-FF58-66AA-B866-A0D99DF46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51" name="群組 150">
              <a:extLst>
                <a:ext uri="{FF2B5EF4-FFF2-40B4-BE49-F238E27FC236}">
                  <a16:creationId xmlns:a16="http://schemas.microsoft.com/office/drawing/2014/main" id="{1D6EFB72-292E-F16A-3522-65FC36C162B6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68" name="Google Shape;8315;p60">
                <a:extLst>
                  <a:ext uri="{FF2B5EF4-FFF2-40B4-BE49-F238E27FC236}">
                    <a16:creationId xmlns:a16="http://schemas.microsoft.com/office/drawing/2014/main" id="{05F38EF4-4D8A-A07B-3682-3891F2D368FD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83D2C3D7-93B7-70F8-BFDB-C1172263BBA1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2" name="群組 151">
              <a:extLst>
                <a:ext uri="{FF2B5EF4-FFF2-40B4-BE49-F238E27FC236}">
                  <a16:creationId xmlns:a16="http://schemas.microsoft.com/office/drawing/2014/main" id="{43157E37-6AE5-6402-EA13-CE47F1683447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66" name="Google Shape;8834;p60">
                <a:extLst>
                  <a:ext uri="{FF2B5EF4-FFF2-40B4-BE49-F238E27FC236}">
                    <a16:creationId xmlns:a16="http://schemas.microsoft.com/office/drawing/2014/main" id="{EE769261-06C8-7B5D-5B8B-6BCF01B8FFFF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EE6B63EF-0373-DA6C-5E9E-24DE4E47A8CF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BD90FB0C-E215-6C03-F86D-FD880323B6E6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60" name="Google Shape;8835;p60">
                <a:extLst>
                  <a:ext uri="{FF2B5EF4-FFF2-40B4-BE49-F238E27FC236}">
                    <a16:creationId xmlns:a16="http://schemas.microsoft.com/office/drawing/2014/main" id="{F59FFE68-9C39-6E3E-9FD3-848E5CA2DBAF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62" name="Google Shape;8836;p60">
                  <a:extLst>
                    <a:ext uri="{FF2B5EF4-FFF2-40B4-BE49-F238E27FC236}">
                      <a16:creationId xmlns:a16="http://schemas.microsoft.com/office/drawing/2014/main" id="{407450D8-D466-B5D4-3CD8-88722F47B79C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3" name="Google Shape;8837;p60">
                  <a:extLst>
                    <a:ext uri="{FF2B5EF4-FFF2-40B4-BE49-F238E27FC236}">
                      <a16:creationId xmlns:a16="http://schemas.microsoft.com/office/drawing/2014/main" id="{5A32C205-5425-820C-B97D-A2E85B1B34A8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4" name="Google Shape;8838;p60">
                  <a:extLst>
                    <a:ext uri="{FF2B5EF4-FFF2-40B4-BE49-F238E27FC236}">
                      <a16:creationId xmlns:a16="http://schemas.microsoft.com/office/drawing/2014/main" id="{D251CE28-E3F7-D9BD-CD0F-A3D3D5CA4EFB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65" name="Google Shape;8839;p60">
                  <a:extLst>
                    <a:ext uri="{FF2B5EF4-FFF2-40B4-BE49-F238E27FC236}">
                      <a16:creationId xmlns:a16="http://schemas.microsoft.com/office/drawing/2014/main" id="{69A205F0-CFA2-C8CD-C47F-1A874439AE41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61" name="文字方塊 160">
                <a:extLst>
                  <a:ext uri="{FF2B5EF4-FFF2-40B4-BE49-F238E27FC236}">
                    <a16:creationId xmlns:a16="http://schemas.microsoft.com/office/drawing/2014/main" id="{41D1332F-7594-7BAB-6241-A757DA23744B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54" name="群組 153">
              <a:extLst>
                <a:ext uri="{FF2B5EF4-FFF2-40B4-BE49-F238E27FC236}">
                  <a16:creationId xmlns:a16="http://schemas.microsoft.com/office/drawing/2014/main" id="{87AAD879-F00E-6F0D-0FCA-5E569153FA7B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55" name="Google Shape;4181;p51">
                <a:extLst>
                  <a:ext uri="{FF2B5EF4-FFF2-40B4-BE49-F238E27FC236}">
                    <a16:creationId xmlns:a16="http://schemas.microsoft.com/office/drawing/2014/main" id="{D97A4FE4-8E11-55AF-3283-766D1BA059A8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57" name="Google Shape;4182;p51">
                  <a:extLst>
                    <a:ext uri="{FF2B5EF4-FFF2-40B4-BE49-F238E27FC236}">
                      <a16:creationId xmlns:a16="http://schemas.microsoft.com/office/drawing/2014/main" id="{6E593B67-1092-BDF7-C6E1-258A40C59839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8" name="Google Shape;4183;p51">
                  <a:extLst>
                    <a:ext uri="{FF2B5EF4-FFF2-40B4-BE49-F238E27FC236}">
                      <a16:creationId xmlns:a16="http://schemas.microsoft.com/office/drawing/2014/main" id="{6EDC8014-10DF-5B01-C98D-97272C083648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59" name="Google Shape;4184;p51">
                  <a:extLst>
                    <a:ext uri="{FF2B5EF4-FFF2-40B4-BE49-F238E27FC236}">
                      <a16:creationId xmlns:a16="http://schemas.microsoft.com/office/drawing/2014/main" id="{0A7DA165-FB65-97B8-38CB-0E62B314DD82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02512A27-2E50-FE1F-45EA-476BF3CD1B2D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7" name="圖片 52">
            <a:extLst>
              <a:ext uri="{FF2B5EF4-FFF2-40B4-BE49-F238E27FC236}">
                <a16:creationId xmlns:a16="http://schemas.microsoft.com/office/drawing/2014/main" id="{52F784C7-016E-730D-74CE-A89C7B31B9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7" y="298285"/>
            <a:ext cx="1563925" cy="635463"/>
          </a:xfrm>
          <a:prstGeom prst="rect">
            <a:avLst/>
          </a:prstGeom>
        </p:spPr>
      </p:pic>
      <p:sp>
        <p:nvSpPr>
          <p:cNvPr id="15" name="Google Shape;133;p22">
            <a:extLst>
              <a:ext uri="{FF2B5EF4-FFF2-40B4-BE49-F238E27FC236}">
                <a16:creationId xmlns:a16="http://schemas.microsoft.com/office/drawing/2014/main" id="{355A670C-C5CF-370B-D1CB-6E8D47C50B70}"/>
              </a:ext>
            </a:extLst>
          </p:cNvPr>
          <p:cNvSpPr/>
          <p:nvPr/>
        </p:nvSpPr>
        <p:spPr>
          <a:xfrm>
            <a:off x="5873286" y="453001"/>
            <a:ext cx="527514" cy="1570247"/>
          </a:xfrm>
          <a:prstGeom prst="rect">
            <a:avLst/>
          </a:prstGeom>
          <a:solidFill>
            <a:srgbClr val="5964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矩形 56">
            <a:extLst>
              <a:ext uri="{FF2B5EF4-FFF2-40B4-BE49-F238E27FC236}">
                <a16:creationId xmlns:a16="http://schemas.microsoft.com/office/drawing/2014/main" id="{2F82F574-6CD8-8FFA-FA57-6BDDEB0B3AD6}"/>
              </a:ext>
            </a:extLst>
          </p:cNvPr>
          <p:cNvSpPr/>
          <p:nvPr/>
        </p:nvSpPr>
        <p:spPr>
          <a:xfrm>
            <a:off x="5898160" y="815174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grpSp>
        <p:nvGrpSpPr>
          <p:cNvPr id="19" name="群組 148">
            <a:extLst>
              <a:ext uri="{FF2B5EF4-FFF2-40B4-BE49-F238E27FC236}">
                <a16:creationId xmlns:a16="http://schemas.microsoft.com/office/drawing/2014/main" id="{2DA06427-8CC4-53AC-D6D3-D74034B9E560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20" name="圖片 149">
              <a:extLst>
                <a:ext uri="{FF2B5EF4-FFF2-40B4-BE49-F238E27FC236}">
                  <a16:creationId xmlns:a16="http://schemas.microsoft.com/office/drawing/2014/main" id="{364A6440-E92D-4CE8-B812-0434BD9441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1" name="群組 150">
              <a:extLst>
                <a:ext uri="{FF2B5EF4-FFF2-40B4-BE49-F238E27FC236}">
                  <a16:creationId xmlns:a16="http://schemas.microsoft.com/office/drawing/2014/main" id="{7BE9444F-47AF-A8C0-E0E8-97E9AC711A59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8" name="Google Shape;8315;p60">
                <a:extLst>
                  <a:ext uri="{FF2B5EF4-FFF2-40B4-BE49-F238E27FC236}">
                    <a16:creationId xmlns:a16="http://schemas.microsoft.com/office/drawing/2014/main" id="{0DB0A17A-1CA4-B205-E4A0-4E3FAD190B2A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39" name="文字方塊 168">
                <a:extLst>
                  <a:ext uri="{FF2B5EF4-FFF2-40B4-BE49-F238E27FC236}">
                    <a16:creationId xmlns:a16="http://schemas.microsoft.com/office/drawing/2014/main" id="{CE3F93A6-2BB1-3398-88B5-36118FA1A281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群組 151">
              <a:extLst>
                <a:ext uri="{FF2B5EF4-FFF2-40B4-BE49-F238E27FC236}">
                  <a16:creationId xmlns:a16="http://schemas.microsoft.com/office/drawing/2014/main" id="{9FFE4853-9908-C17D-6169-BD7300DA5629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6" name="Google Shape;8834;p60">
                <a:extLst>
                  <a:ext uri="{FF2B5EF4-FFF2-40B4-BE49-F238E27FC236}">
                    <a16:creationId xmlns:a16="http://schemas.microsoft.com/office/drawing/2014/main" id="{B3AC02BC-AAFE-3B73-C161-B34B4DFC6112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字方塊 166">
                <a:extLst>
                  <a:ext uri="{FF2B5EF4-FFF2-40B4-BE49-F238E27FC236}">
                    <a16:creationId xmlns:a16="http://schemas.microsoft.com/office/drawing/2014/main" id="{C748A666-FE45-037F-89D1-23B8735D0622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群組 152">
              <a:extLst>
                <a:ext uri="{FF2B5EF4-FFF2-40B4-BE49-F238E27FC236}">
                  <a16:creationId xmlns:a16="http://schemas.microsoft.com/office/drawing/2014/main" id="{4C4453EC-D964-E3C9-61F3-7CD65D210D13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30" name="Google Shape;8835;p60">
                <a:extLst>
                  <a:ext uri="{FF2B5EF4-FFF2-40B4-BE49-F238E27FC236}">
                    <a16:creationId xmlns:a16="http://schemas.microsoft.com/office/drawing/2014/main" id="{B52B5FE3-E1A8-B9C7-8D27-0FCC3E5172D1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32" name="Google Shape;8836;p60">
                  <a:extLst>
                    <a:ext uri="{FF2B5EF4-FFF2-40B4-BE49-F238E27FC236}">
                      <a16:creationId xmlns:a16="http://schemas.microsoft.com/office/drawing/2014/main" id="{001DBC4E-65A6-90FA-1EE0-A3744BADFA61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3" name="Google Shape;8837;p60">
                  <a:extLst>
                    <a:ext uri="{FF2B5EF4-FFF2-40B4-BE49-F238E27FC236}">
                      <a16:creationId xmlns:a16="http://schemas.microsoft.com/office/drawing/2014/main" id="{B5DAB943-E856-E26F-9EE7-F36583C64D77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8838;p60">
                  <a:extLst>
                    <a:ext uri="{FF2B5EF4-FFF2-40B4-BE49-F238E27FC236}">
                      <a16:creationId xmlns:a16="http://schemas.microsoft.com/office/drawing/2014/main" id="{7B0540D0-9FF3-CD65-0C7F-3B2E52509C07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5" name="Google Shape;8839;p60">
                  <a:extLst>
                    <a:ext uri="{FF2B5EF4-FFF2-40B4-BE49-F238E27FC236}">
                      <a16:creationId xmlns:a16="http://schemas.microsoft.com/office/drawing/2014/main" id="{D5A2000D-0F33-1356-6767-196F1D0168C5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31" name="文字方塊 160">
                <a:extLst>
                  <a:ext uri="{FF2B5EF4-FFF2-40B4-BE49-F238E27FC236}">
                    <a16:creationId xmlns:a16="http://schemas.microsoft.com/office/drawing/2014/main" id="{96FE8CD4-6D93-7E87-F1DA-1988C8DDCBBB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群組 153">
              <a:extLst>
                <a:ext uri="{FF2B5EF4-FFF2-40B4-BE49-F238E27FC236}">
                  <a16:creationId xmlns:a16="http://schemas.microsoft.com/office/drawing/2014/main" id="{6E66F831-8CDC-8C69-5A1D-5196312DEF79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25" name="Google Shape;4181;p51">
                <a:extLst>
                  <a:ext uri="{FF2B5EF4-FFF2-40B4-BE49-F238E27FC236}">
                    <a16:creationId xmlns:a16="http://schemas.microsoft.com/office/drawing/2014/main" id="{D769845F-876F-11C1-7C51-BC3F57297699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27" name="Google Shape;4182;p51">
                  <a:extLst>
                    <a:ext uri="{FF2B5EF4-FFF2-40B4-BE49-F238E27FC236}">
                      <a16:creationId xmlns:a16="http://schemas.microsoft.com/office/drawing/2014/main" id="{EAE79DCF-95E8-3D81-D7B9-C169BB4E342C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8" name="Google Shape;4183;p51">
                  <a:extLst>
                    <a:ext uri="{FF2B5EF4-FFF2-40B4-BE49-F238E27FC236}">
                      <a16:creationId xmlns:a16="http://schemas.microsoft.com/office/drawing/2014/main" id="{4369D96C-A8EF-6F02-6995-C70291EE5313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29" name="Google Shape;4184;p51">
                  <a:extLst>
                    <a:ext uri="{FF2B5EF4-FFF2-40B4-BE49-F238E27FC236}">
                      <a16:creationId xmlns:a16="http://schemas.microsoft.com/office/drawing/2014/main" id="{62229031-C1DD-17EF-FA91-FDCCEBF0BDF3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26" name="文字方塊 155">
                <a:extLst>
                  <a:ext uri="{FF2B5EF4-FFF2-40B4-BE49-F238E27FC236}">
                    <a16:creationId xmlns:a16="http://schemas.microsoft.com/office/drawing/2014/main" id="{E2AD6136-6EB3-CC37-A7AF-6692D9528F46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0" name="文字方塊 8">
            <a:extLst>
              <a:ext uri="{FF2B5EF4-FFF2-40B4-BE49-F238E27FC236}">
                <a16:creationId xmlns:a16="http://schemas.microsoft.com/office/drawing/2014/main" id="{FCDA4CA3-5E12-8A2F-CBFE-683C6E9FF39D}"/>
              </a:ext>
            </a:extLst>
          </p:cNvPr>
          <p:cNvSpPr txBox="1"/>
          <p:nvPr/>
        </p:nvSpPr>
        <p:spPr>
          <a:xfrm>
            <a:off x="2039448" y="17229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5A6FB57-384B-D4B1-F573-9BE0A859B0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019" y="1481737"/>
            <a:ext cx="1027677" cy="726815"/>
          </a:xfrm>
          <a:prstGeom prst="rect">
            <a:avLst/>
          </a:prstGeom>
        </p:spPr>
      </p:pic>
      <p:sp>
        <p:nvSpPr>
          <p:cNvPr id="48" name="矩形 53">
            <a:extLst>
              <a:ext uri="{FF2B5EF4-FFF2-40B4-BE49-F238E27FC236}">
                <a16:creationId xmlns:a16="http://schemas.microsoft.com/office/drawing/2014/main" id="{F2342F2C-F076-E0D1-5359-498BFF138A88}"/>
              </a:ext>
            </a:extLst>
          </p:cNvPr>
          <p:cNvSpPr/>
          <p:nvPr/>
        </p:nvSpPr>
        <p:spPr>
          <a:xfrm>
            <a:off x="196729" y="951421"/>
            <a:ext cx="4789727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荃灣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D </a:t>
            </a:r>
            <a:r>
              <a:rPr lang="en-US" altLang="zh-TW" dirty="0">
                <a:solidFill>
                  <a:srgbClr val="5964AC"/>
                </a:solidFill>
                <a:latin typeface="Univers 55" panose="02010603020202030204" charset="0"/>
                <a:ea typeface="華康超特明體" panose="02020E09000000000000" pitchFamily="49" charset="-120"/>
                <a:cs typeface="Univers 55" panose="02010603020202030204" charset="0"/>
              </a:rPr>
              <a:t>• </a:t>
            </a:r>
            <a:r>
              <a:rPr lang="en-US" altLang="zh-TW" dirty="0">
                <a:solidFill>
                  <a:srgbClr val="5964AC"/>
                </a:solidFill>
                <a:latin typeface="Arial Black" panose="020B0A040201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PARK M.I.Sportsground </a:t>
            </a:r>
          </a:p>
          <a:p>
            <a:r>
              <a:rPr lang="zh-TW" altLang="en-US" sz="2000" dirty="0">
                <a:solidFill>
                  <a:srgbClr val="5964AC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多元智能籃球場 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(2 </a:t>
            </a:r>
            <a:r>
              <a:rPr lang="zh-TW" altLang="en-US" sz="2000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號場</a:t>
            </a:r>
            <a:r>
              <a:rPr lang="en-US" altLang="zh-TW" sz="2000" b="1" dirty="0">
                <a:solidFill>
                  <a:srgbClr val="A245FF"/>
                </a:solidFill>
                <a:latin typeface="Arial" panose="020B0604020202020204" pitchFamily="34" charset="0"/>
                <a:ea typeface="華康超特明體" panose="02020E09000000000000" pitchFamily="49" charset="-120"/>
                <a:cs typeface="Arial" panose="020B0604020202020204" pitchFamily="34" charset="0"/>
              </a:rPr>
              <a:t>)</a:t>
            </a:r>
            <a:endParaRPr lang="en-US" altLang="zh-TW" sz="2000" dirty="0">
              <a:solidFill>
                <a:srgbClr val="A245FF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49" name="矩形 55">
            <a:extLst>
              <a:ext uri="{FF2B5EF4-FFF2-40B4-BE49-F238E27FC236}">
                <a16:creationId xmlns:a16="http://schemas.microsoft.com/office/drawing/2014/main" id="{D0D555E3-EE87-061B-A700-5E9A540D6654}"/>
              </a:ext>
            </a:extLst>
          </p:cNvPr>
          <p:cNvSpPr/>
          <p:nvPr/>
        </p:nvSpPr>
        <p:spPr>
          <a:xfrm>
            <a:off x="220175" y="1684648"/>
            <a:ext cx="172720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TW" sz="1600" dirty="0">
                <a:ea typeface="微軟正黑體" panose="020B0604030504040204" pitchFamily="34" charset="-120"/>
              </a:rPr>
              <a:t>D </a:t>
            </a:r>
            <a:r>
              <a:rPr lang="en-US" altLang="zh-TW" sz="1600" dirty="0">
                <a:ea typeface="微軟正黑體" panose="020B0604030504040204" pitchFamily="34" charset="-120"/>
                <a:sym typeface="+mn-ea"/>
              </a:rPr>
              <a:t>• </a:t>
            </a:r>
            <a:r>
              <a:rPr lang="en-US" altLang="zh-TW" sz="1600" dirty="0">
                <a:ea typeface="微軟正黑體" panose="020B0604030504040204" pitchFamily="34" charset="-120"/>
              </a:rPr>
              <a:t>PARK 1 </a:t>
            </a:r>
            <a:r>
              <a:rPr lang="zh-TW" altLang="en-US" sz="1600" dirty="0">
                <a:ea typeface="微軟正黑體" panose="020B0604030504040204" pitchFamily="34" charset="-120"/>
              </a:rPr>
              <a:t>樓中庭</a:t>
            </a:r>
            <a:endParaRPr lang="en-US" altLang="zh-TW" sz="1600" dirty="0">
              <a:ea typeface="微軟正黑體" panose="020B0604030504040204" pitchFamily="34" charset="-120"/>
            </a:endParaRPr>
          </a:p>
        </p:txBody>
      </p:sp>
      <p:grpSp>
        <p:nvGrpSpPr>
          <p:cNvPr id="54" name="群組 82">
            <a:extLst>
              <a:ext uri="{FF2B5EF4-FFF2-40B4-BE49-F238E27FC236}">
                <a16:creationId xmlns:a16="http://schemas.microsoft.com/office/drawing/2014/main" id="{9CC98805-A02B-4AAA-704E-35A45AD94BD6}"/>
              </a:ext>
            </a:extLst>
          </p:cNvPr>
          <p:cNvGrpSpPr/>
          <p:nvPr/>
        </p:nvGrpSpPr>
        <p:grpSpPr>
          <a:xfrm>
            <a:off x="2093439" y="7363596"/>
            <a:ext cx="4096793" cy="1669413"/>
            <a:chOff x="2905938" y="7717381"/>
            <a:chExt cx="3744000" cy="1669413"/>
          </a:xfrm>
        </p:grpSpPr>
        <p:sp>
          <p:nvSpPr>
            <p:cNvPr id="56" name="矩形: 圓角 83">
              <a:extLst>
                <a:ext uri="{FF2B5EF4-FFF2-40B4-BE49-F238E27FC236}">
                  <a16:creationId xmlns:a16="http://schemas.microsoft.com/office/drawing/2014/main" id="{C05BE588-04C5-FFFE-57FD-4F82DA710FCC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58" name="矩形: 圓角化同側角落 84">
              <a:extLst>
                <a:ext uri="{FF2B5EF4-FFF2-40B4-BE49-F238E27FC236}">
                  <a16:creationId xmlns:a16="http://schemas.microsoft.com/office/drawing/2014/main" id="{830C85E5-1BAD-F92D-1986-4CAF1ADE1BEB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9" name="矩形 86">
              <a:extLst>
                <a:ext uri="{FF2B5EF4-FFF2-40B4-BE49-F238E27FC236}">
                  <a16:creationId xmlns:a16="http://schemas.microsoft.com/office/drawing/2014/main" id="{8659F202-87F0-4A47-86A3-CC285D016006}"/>
                </a:ext>
              </a:extLst>
            </p:cNvPr>
            <p:cNvSpPr/>
            <p:nvPr/>
          </p:nvSpPr>
          <p:spPr>
            <a:xfrm>
              <a:off x="4899473" y="7769637"/>
              <a:ext cx="12938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60" name="矩形: 圓角 87">
              <a:extLst>
                <a:ext uri="{FF2B5EF4-FFF2-40B4-BE49-F238E27FC236}">
                  <a16:creationId xmlns:a16="http://schemas.microsoft.com/office/drawing/2014/main" id="{D3768E9B-BA5B-FC97-0142-F8BFF62AE066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61" name="矩形 128">
            <a:extLst>
              <a:ext uri="{FF2B5EF4-FFF2-40B4-BE49-F238E27FC236}">
                <a16:creationId xmlns:a16="http://schemas.microsoft.com/office/drawing/2014/main" id="{97D6B584-AA14-A55B-6FC4-DC3877D866D2}"/>
              </a:ext>
            </a:extLst>
          </p:cNvPr>
          <p:cNvSpPr/>
          <p:nvPr/>
        </p:nvSpPr>
        <p:spPr>
          <a:xfrm>
            <a:off x="2198156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46">
            <a:extLst>
              <a:ext uri="{FF2B5EF4-FFF2-40B4-BE49-F238E27FC236}">
                <a16:creationId xmlns:a16="http://schemas.microsoft.com/office/drawing/2014/main" id="{0E284E08-0C5B-A669-A37D-50D68BDA0E5C}"/>
              </a:ext>
            </a:extLst>
          </p:cNvPr>
          <p:cNvSpPr/>
          <p:nvPr/>
        </p:nvSpPr>
        <p:spPr>
          <a:xfrm>
            <a:off x="3603675" y="1380896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合辦課程</a:t>
            </a:r>
          </a:p>
        </p:txBody>
      </p:sp>
      <p:graphicFrame>
        <p:nvGraphicFramePr>
          <p:cNvPr id="87" name="表格 85">
            <a:extLst>
              <a:ext uri="{FF2B5EF4-FFF2-40B4-BE49-F238E27FC236}">
                <a16:creationId xmlns:a16="http://schemas.microsoft.com/office/drawing/2014/main" id="{93EDCC6A-F9A2-859D-177A-F870E0C5D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252743"/>
              </p:ext>
            </p:extLst>
          </p:nvPr>
        </p:nvGraphicFramePr>
        <p:xfrm>
          <a:off x="304609" y="2848068"/>
          <a:ext cx="5895111" cy="154807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8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7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DP26-3433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U8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093894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DP26-3434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U10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11:30-13:00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65814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DP26-3435</a:t>
                      </a: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13:00-14:00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854812"/>
                  </a:ext>
                </a:extLst>
              </a:tr>
              <a:tr h="31608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DP26-3436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sym typeface="+mn-ea"/>
                        </a:rPr>
                        <a:t>$2,160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80262"/>
                  </a:ext>
                </a:extLst>
              </a:tr>
            </a:tbl>
          </a:graphicData>
        </a:graphic>
      </p:graphicFrame>
      <p:graphicFrame>
        <p:nvGraphicFramePr>
          <p:cNvPr id="88" name="表格 86">
            <a:extLst>
              <a:ext uri="{FF2B5EF4-FFF2-40B4-BE49-F238E27FC236}">
                <a16:creationId xmlns:a16="http://schemas.microsoft.com/office/drawing/2014/main" id="{73D30BD3-F56F-F216-C863-62BAFE6DA0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947636"/>
              </p:ext>
            </p:extLst>
          </p:nvPr>
        </p:nvGraphicFramePr>
        <p:xfrm>
          <a:off x="304610" y="2457012"/>
          <a:ext cx="5895110" cy="391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05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596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60">
            <a:extLst>
              <a:ext uri="{FF2B5EF4-FFF2-40B4-BE49-F238E27FC236}">
                <a16:creationId xmlns:a16="http://schemas.microsoft.com/office/drawing/2014/main" id="{1DA35598-E29E-73EC-88F1-99F64FA4F0A3}"/>
              </a:ext>
            </a:extLst>
          </p:cNvPr>
          <p:cNvSpPr/>
          <p:nvPr/>
        </p:nvSpPr>
        <p:spPr>
          <a:xfrm>
            <a:off x="234667" y="5073744"/>
            <a:ext cx="5406897" cy="1775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備   註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HK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待收到繳費通知後，請將費用存入至「</a:t>
            </a:r>
            <a:r>
              <a:rPr kumimoji="0" lang="zh-HK" alt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知行善心慈善基金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」的指定戶口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 </a:t>
            </a:r>
          </a:p>
          <a:p>
            <a:pPr lvl="0">
              <a:lnSpc>
                <a:spcPct val="110000"/>
              </a:lnSpc>
              <a:defRPr/>
            </a:pPr>
            <a:r>
              <a:rPr lang="zh-TW" altLang="en-US" sz="12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渣打銀行 </a:t>
            </a:r>
            <a:r>
              <a:rPr kumimoji="0" lang="en-US" altLang="zh-HK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(003): 956-0-040577-0</a:t>
            </a:r>
            <a:r>
              <a:rPr kumimoji="0" lang="zh-HK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(4448 Finger Marketing Limited)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然後將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轉賬收據 Whats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pp 至 </a:t>
            </a:r>
            <a:r>
              <a:rPr kumimoji="0" lang="en-US" altLang="zh-H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9533-8262 </a:t>
            </a:r>
            <a:r>
              <a:rPr kumimoji="0" lang="zh-HK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(香港星) 以茲証明</a:t>
            </a:r>
            <a:endParaRPr kumimoji="0" lang="en-US" altLang="zh-H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* 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課程收益將撥捐慈善機構作社會福利用途</a:t>
            </a:r>
            <a:endParaRPr kumimoji="0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grpSp>
        <p:nvGrpSpPr>
          <p:cNvPr id="44" name="群組 89">
            <a:extLst>
              <a:ext uri="{FF2B5EF4-FFF2-40B4-BE49-F238E27FC236}">
                <a16:creationId xmlns:a16="http://schemas.microsoft.com/office/drawing/2014/main" id="{718803CC-5B88-4B11-ABEE-CB011825F011}"/>
              </a:ext>
            </a:extLst>
          </p:cNvPr>
          <p:cNvGrpSpPr/>
          <p:nvPr/>
        </p:nvGrpSpPr>
        <p:grpSpPr>
          <a:xfrm>
            <a:off x="61183" y="3173162"/>
            <a:ext cx="455574" cy="231186"/>
            <a:chOff x="-478076" y="3429000"/>
            <a:chExt cx="429722" cy="160788"/>
          </a:xfrm>
        </p:grpSpPr>
        <p:sp>
          <p:nvSpPr>
            <p:cNvPr id="45" name="矩形: 圓角 90">
              <a:extLst>
                <a:ext uri="{FF2B5EF4-FFF2-40B4-BE49-F238E27FC236}">
                  <a16:creationId xmlns:a16="http://schemas.microsoft.com/office/drawing/2014/main" id="{48BDED4A-05AB-6C6B-9077-6C16F5C66042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文字方塊 91">
              <a:extLst>
                <a:ext uri="{FF2B5EF4-FFF2-40B4-BE49-F238E27FC236}">
                  <a16:creationId xmlns:a16="http://schemas.microsoft.com/office/drawing/2014/main" id="{28A0B757-FDC6-C620-94FA-DA39536EC33D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7" name="群組 89">
            <a:extLst>
              <a:ext uri="{FF2B5EF4-FFF2-40B4-BE49-F238E27FC236}">
                <a16:creationId xmlns:a16="http://schemas.microsoft.com/office/drawing/2014/main" id="{BCA65EAA-2933-D5F7-0006-6E9B5BE99344}"/>
              </a:ext>
            </a:extLst>
          </p:cNvPr>
          <p:cNvGrpSpPr/>
          <p:nvPr/>
        </p:nvGrpSpPr>
        <p:grpSpPr>
          <a:xfrm>
            <a:off x="58529" y="3493696"/>
            <a:ext cx="455574" cy="231186"/>
            <a:chOff x="-478076" y="3429000"/>
            <a:chExt cx="429722" cy="160788"/>
          </a:xfrm>
        </p:grpSpPr>
        <p:sp>
          <p:nvSpPr>
            <p:cNvPr id="51" name="矩形: 圓角 90">
              <a:extLst>
                <a:ext uri="{FF2B5EF4-FFF2-40B4-BE49-F238E27FC236}">
                  <a16:creationId xmlns:a16="http://schemas.microsoft.com/office/drawing/2014/main" id="{D78DF965-83E8-255D-F361-423B203E4BDB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文字方塊 91">
              <a:extLst>
                <a:ext uri="{FF2B5EF4-FFF2-40B4-BE49-F238E27FC236}">
                  <a16:creationId xmlns:a16="http://schemas.microsoft.com/office/drawing/2014/main" id="{00FBB2CB-C3DB-4C61-75CD-44FDD8E0131D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2" name="群組 89">
            <a:extLst>
              <a:ext uri="{FF2B5EF4-FFF2-40B4-BE49-F238E27FC236}">
                <a16:creationId xmlns:a16="http://schemas.microsoft.com/office/drawing/2014/main" id="{DE1304DE-DCBB-4587-ECA5-7A8948FDB47A}"/>
              </a:ext>
            </a:extLst>
          </p:cNvPr>
          <p:cNvGrpSpPr/>
          <p:nvPr/>
        </p:nvGrpSpPr>
        <p:grpSpPr>
          <a:xfrm>
            <a:off x="68055" y="3826337"/>
            <a:ext cx="455574" cy="231186"/>
            <a:chOff x="-478076" y="3429000"/>
            <a:chExt cx="429722" cy="160788"/>
          </a:xfrm>
        </p:grpSpPr>
        <p:sp>
          <p:nvSpPr>
            <p:cNvPr id="63" name="矩形: 圓角 90">
              <a:extLst>
                <a:ext uri="{FF2B5EF4-FFF2-40B4-BE49-F238E27FC236}">
                  <a16:creationId xmlns:a16="http://schemas.microsoft.com/office/drawing/2014/main" id="{76A63F10-1F56-F64A-D4DB-E3629DE77788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4" name="文字方塊 91">
              <a:extLst>
                <a:ext uri="{FF2B5EF4-FFF2-40B4-BE49-F238E27FC236}">
                  <a16:creationId xmlns:a16="http://schemas.microsoft.com/office/drawing/2014/main" id="{DACF0106-F364-B8D2-CEA3-3F253608BA67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5" name="群組 89">
            <a:extLst>
              <a:ext uri="{FF2B5EF4-FFF2-40B4-BE49-F238E27FC236}">
                <a16:creationId xmlns:a16="http://schemas.microsoft.com/office/drawing/2014/main" id="{06308B18-D566-80C4-22D3-BE50ECA6F395}"/>
              </a:ext>
            </a:extLst>
          </p:cNvPr>
          <p:cNvGrpSpPr/>
          <p:nvPr/>
        </p:nvGrpSpPr>
        <p:grpSpPr>
          <a:xfrm>
            <a:off x="68056" y="4120878"/>
            <a:ext cx="455574" cy="231186"/>
            <a:chOff x="-478076" y="3429000"/>
            <a:chExt cx="429722" cy="160788"/>
          </a:xfrm>
        </p:grpSpPr>
        <p:sp>
          <p:nvSpPr>
            <p:cNvPr id="66" name="矩形: 圓角 90">
              <a:extLst>
                <a:ext uri="{FF2B5EF4-FFF2-40B4-BE49-F238E27FC236}">
                  <a16:creationId xmlns:a16="http://schemas.microsoft.com/office/drawing/2014/main" id="{0FFA64BF-778E-240A-9AD8-93B7417C0D58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7" name="文字方塊 91">
              <a:extLst>
                <a:ext uri="{FF2B5EF4-FFF2-40B4-BE49-F238E27FC236}">
                  <a16:creationId xmlns:a16="http://schemas.microsoft.com/office/drawing/2014/main" id="{69278AB4-3C2E-0C11-40C0-BF48E6886BEC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9730C6-3CEE-712A-57AA-77777450BBB2}"/>
              </a:ext>
            </a:extLst>
          </p:cNvPr>
          <p:cNvSpPr txBox="1"/>
          <p:nvPr/>
        </p:nvSpPr>
        <p:spPr>
          <a:xfrm>
            <a:off x="2871119" y="2623790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52A5E4A7-0814-23AB-392F-2AB49BD5D2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749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957" y="914390"/>
            <a:ext cx="1442971" cy="110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99" name="TextBox 96">
            <a:extLst>
              <a:ext uri="{FF2B5EF4-FFF2-40B4-BE49-F238E27FC236}">
                <a16:creationId xmlns:a16="http://schemas.microsoft.com/office/drawing/2014/main" id="{21B8AB69-124E-0053-0F0E-6C7CC8696B71}"/>
              </a:ext>
            </a:extLst>
          </p:cNvPr>
          <p:cNvSpPr txBox="1"/>
          <p:nvPr/>
        </p:nvSpPr>
        <p:spPr>
          <a:xfrm>
            <a:off x="215544" y="4525578"/>
            <a:ext cx="607324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29/3 </a:t>
            </a:r>
            <a:r>
              <a:rPr lang="zh-TW" altLang="en-US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商場活動</a:t>
            </a:r>
            <a:r>
              <a:rPr lang="en-HK" sz="1200" b="1" dirty="0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en-HK" sz="1200" b="1" dirty="0" err="1">
                <a:solidFill>
                  <a:srgbClr val="33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上課地點將改到康文署體育館，詳情容後通知</a:t>
            </a:r>
            <a:endParaRPr lang="en-HK" sz="1200" b="1" dirty="0">
              <a:solidFill>
                <a:srgbClr val="33339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001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群組 90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72" name="群組 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73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7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8" name="群組 77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7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81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0" name="文字方塊 7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8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8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cxnSp>
        <p:nvCxnSpPr>
          <p:cNvPr id="93" name="直線接點 92"/>
          <p:cNvCxnSpPr/>
          <p:nvPr/>
        </p:nvCxnSpPr>
        <p:spPr>
          <a:xfrm>
            <a:off x="6400422" y="-738818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" y="346971"/>
            <a:ext cx="1563925" cy="635463"/>
          </a:xfrm>
          <a:prstGeom prst="rect">
            <a:avLst/>
          </a:prstGeom>
        </p:spPr>
      </p:pic>
      <p:sp>
        <p:nvSpPr>
          <p:cNvPr id="23" name="Google Shape;133;p22"/>
          <p:cNvSpPr/>
          <p:nvPr/>
        </p:nvSpPr>
        <p:spPr>
          <a:xfrm>
            <a:off x="5872909" y="501687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矩形 55"/>
          <p:cNvSpPr/>
          <p:nvPr/>
        </p:nvSpPr>
        <p:spPr>
          <a:xfrm>
            <a:off x="176574" y="1779810"/>
            <a:ext cx="329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鰂魚涌康山道二號康蘭居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9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</a:p>
        </p:txBody>
      </p:sp>
      <p:sp>
        <p:nvSpPr>
          <p:cNvPr id="25" name="矩形 56"/>
          <p:cNvSpPr/>
          <p:nvPr/>
        </p:nvSpPr>
        <p:spPr>
          <a:xfrm>
            <a:off x="5891959" y="867446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太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古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5" y="543075"/>
            <a:ext cx="1135149" cy="31245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04316" y="1763204"/>
            <a:ext cx="963367" cy="373035"/>
            <a:chOff x="2507164" y="1639360"/>
            <a:chExt cx="963367" cy="373035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2925" algn="l"/>
                </a:tabLst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固定場地</a:t>
              </a:r>
              <a:endParaRPr kumimoji="0" lang="zh-HK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" name="群組 90"/>
          <p:cNvGrpSpPr/>
          <p:nvPr/>
        </p:nvGrpSpPr>
        <p:grpSpPr>
          <a:xfrm>
            <a:off x="6400804" y="9162446"/>
            <a:ext cx="6590085" cy="445557"/>
            <a:chOff x="1" y="9184234"/>
            <a:chExt cx="6972216" cy="471393"/>
          </a:xfrm>
        </p:grpSpPr>
        <p:pic>
          <p:nvPicPr>
            <p:cNvPr id="4" name="圖片 51"/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8" name="群組 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7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文字方塊 73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0" name="群組 7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2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文字方塊 7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2" name="群組 77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26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文字方塊 7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3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4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6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pic>
        <p:nvPicPr>
          <p:cNvPr id="39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84" y="358695"/>
            <a:ext cx="1563925" cy="635463"/>
          </a:xfrm>
          <a:prstGeom prst="rect">
            <a:avLst/>
          </a:prstGeom>
        </p:spPr>
      </p:pic>
      <p:sp>
        <p:nvSpPr>
          <p:cNvPr id="41" name="Google Shape;133;p22"/>
          <p:cNvSpPr/>
          <p:nvPr/>
        </p:nvSpPr>
        <p:spPr>
          <a:xfrm>
            <a:off x="12273716" y="513411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矩形 55"/>
          <p:cNvSpPr/>
          <p:nvPr/>
        </p:nvSpPr>
        <p:spPr>
          <a:xfrm>
            <a:off x="6565658" y="1791534"/>
            <a:ext cx="329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鰂魚涌康山道二號康蘭居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9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</a:p>
        </p:txBody>
      </p:sp>
      <p:sp>
        <p:nvSpPr>
          <p:cNvPr id="43" name="矩形 56"/>
          <p:cNvSpPr/>
          <p:nvPr/>
        </p:nvSpPr>
        <p:spPr>
          <a:xfrm>
            <a:off x="12292766" y="879170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太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古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393400" y="1774928"/>
            <a:ext cx="963367" cy="373035"/>
            <a:chOff x="2507164" y="1639360"/>
            <a:chExt cx="963367" cy="373035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7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2925" algn="l"/>
                </a:tabLst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固定場地</a:t>
              </a:r>
              <a:endParaRPr kumimoji="0" lang="zh-HK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50" name="群組 64"/>
          <p:cNvGrpSpPr/>
          <p:nvPr/>
        </p:nvGrpSpPr>
        <p:grpSpPr>
          <a:xfrm>
            <a:off x="221475" y="7010606"/>
            <a:ext cx="6086798" cy="1973230"/>
            <a:chOff x="2931743" y="7390187"/>
            <a:chExt cx="3770790" cy="1973230"/>
          </a:xfrm>
        </p:grpSpPr>
        <p:sp>
          <p:nvSpPr>
            <p:cNvPr id="51" name="矩形: 圓角 65"/>
            <p:cNvSpPr/>
            <p:nvPr/>
          </p:nvSpPr>
          <p:spPr>
            <a:xfrm>
              <a:off x="2931743" y="7715290"/>
              <a:ext cx="3770790" cy="1648127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53" name="矩形: 圓角化同側角落 66"/>
            <p:cNvSpPr/>
            <p:nvPr/>
          </p:nvSpPr>
          <p:spPr>
            <a:xfrm>
              <a:off x="5111549" y="7390187"/>
              <a:ext cx="96344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54" name="矩形 67"/>
            <p:cNvSpPr/>
            <p:nvPr/>
          </p:nvSpPr>
          <p:spPr>
            <a:xfrm>
              <a:off x="3000398" y="7840831"/>
              <a:ext cx="3619693" cy="1443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或以前完成報名及付款手續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香港星會員可享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持有效 </a:t>
              </a:r>
              <a:r>
                <a:rPr lang="en-US" altLang="zh-HK" sz="1200" b="1" dirty="0">
                  <a:ea typeface="微軟正黑體" panose="020B0604030504040204" pitchFamily="34" charset="-120"/>
                </a:rPr>
                <a:t>Waterfall Sports &amp; Wellness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港島東會所「家庭會籍」的兒童，可享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新學員必須申請入會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香港星會員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 以上優惠不適用於入會費 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凡少報讀２堂，均不能享用</a:t>
              </a:r>
              <a:r>
                <a:rPr lang="zh-HK" altLang="en-US" sz="1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68"/>
            <p:cNvSpPr/>
            <p:nvPr/>
          </p:nvSpPr>
          <p:spPr>
            <a:xfrm>
              <a:off x="5134187" y="7440600"/>
              <a:ext cx="8770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56" name="矩形: 圓角 69"/>
            <p:cNvSpPr/>
            <p:nvPr/>
          </p:nvSpPr>
          <p:spPr>
            <a:xfrm>
              <a:off x="2984271" y="7799550"/>
              <a:ext cx="3650345" cy="148851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59" name="矩形 63"/>
          <p:cNvSpPr/>
          <p:nvPr/>
        </p:nvSpPr>
        <p:spPr>
          <a:xfrm>
            <a:off x="6562869" y="7325154"/>
            <a:ext cx="6170798" cy="17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太古課程不設跨區補堂</a:t>
            </a:r>
            <a:endParaRPr lang="en-US" altLang="zh-TW" sz="1200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查詢及報名熱線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2402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8466 (香港星)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HK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待收到繳費通知後，請將費用存入至</a:t>
            </a:r>
            <a:r>
              <a:rPr lang="en-US" altLang="zh-HK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新銀行戶口號碼</a:t>
            </a:r>
            <a:r>
              <a:rPr lang="en-US" altLang="zh-HK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中國銀行</a:t>
            </a:r>
            <a:r>
              <a:rPr lang="en-US" altLang="zh-TW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en-US" altLang="zh-TW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HK" altLang="zh-TW" sz="1200" b="1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012-611-2-058945-3   In Express Recreation Management (Hong Kong) Limited</a:t>
            </a: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然後將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轉賬收據 Whats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至 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9533-8262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(香港星) 以茲証明</a:t>
            </a:r>
            <a:endParaRPr lang="en-HK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61" y="566718"/>
            <a:ext cx="1135149" cy="312452"/>
          </a:xfrm>
          <a:prstGeom prst="rect">
            <a:avLst/>
          </a:prstGeom>
        </p:spPr>
      </p:pic>
      <p:sp>
        <p:nvSpPr>
          <p:cNvPr id="44" name="矩形 27"/>
          <p:cNvSpPr/>
          <p:nvPr/>
        </p:nvSpPr>
        <p:spPr>
          <a:xfrm>
            <a:off x="161157" y="1029371"/>
            <a:ext cx="3912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太古 </a:t>
            </a:r>
            <a:r>
              <a:rPr lang="en-US" altLang="zh-TW" sz="2200" dirty="0">
                <a:solidFill>
                  <a:srgbClr val="FF9900"/>
                </a:solidFill>
                <a:latin typeface="Arial Black" panose="020B0A04020102020204" pitchFamily="34" charset="0"/>
                <a:ea typeface="華康超特明體" panose="02020E09000000000000" pitchFamily="49" charset="-120"/>
              </a:rPr>
              <a:t>Waterfall</a:t>
            </a:r>
            <a:r>
              <a:rPr lang="en-US" altLang="zh-TW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 </a:t>
            </a:r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康怡會所</a:t>
            </a:r>
            <a:endParaRPr lang="en-US" altLang="zh-TW" sz="2200" dirty="0">
              <a:solidFill>
                <a:srgbClr val="FF990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籃球訓練中心</a:t>
            </a:r>
          </a:p>
        </p:txBody>
      </p:sp>
      <p:sp>
        <p:nvSpPr>
          <p:cNvPr id="57" name="矩形 27"/>
          <p:cNvSpPr/>
          <p:nvPr/>
        </p:nvSpPr>
        <p:spPr>
          <a:xfrm>
            <a:off x="6561964" y="1029372"/>
            <a:ext cx="376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太古 </a:t>
            </a:r>
            <a:r>
              <a:rPr lang="en-US" altLang="zh-TW" sz="2200" dirty="0">
                <a:solidFill>
                  <a:srgbClr val="FF9900"/>
                </a:solidFill>
                <a:latin typeface="Arial Black" panose="020B0A04020102020204" pitchFamily="34" charset="0"/>
                <a:ea typeface="華康超特明體" panose="02020E09000000000000" pitchFamily="49" charset="-120"/>
              </a:rPr>
              <a:t>Waterfall</a:t>
            </a:r>
            <a:r>
              <a:rPr lang="en-US" altLang="zh-TW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 </a:t>
            </a:r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康怡會所</a:t>
            </a:r>
            <a:endParaRPr lang="en-US" altLang="zh-TW" sz="2200" dirty="0">
              <a:solidFill>
                <a:srgbClr val="FF990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籃球訓練中心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4FFDB1D-E9E6-8A83-540E-859ED8CE1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5" y="985821"/>
            <a:ext cx="1570677" cy="107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ACA6BD9-FE10-3013-EDB6-385C28428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99" y="1009789"/>
            <a:ext cx="1570677" cy="107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aphicFrame>
        <p:nvGraphicFramePr>
          <p:cNvPr id="129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95646"/>
              </p:ext>
            </p:extLst>
          </p:nvPr>
        </p:nvGraphicFramePr>
        <p:xfrm>
          <a:off x="248000" y="2631517"/>
          <a:ext cx="5939998" cy="16344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7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61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7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TKW26-3401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TKW26-3402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TKW26-3403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38826"/>
                  </a:ext>
                </a:extLst>
              </a:tr>
              <a:tr h="3278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TKW26-3404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378658"/>
                  </a:ext>
                </a:extLst>
              </a:tr>
            </a:tbl>
          </a:graphicData>
        </a:graphic>
      </p:graphicFrame>
      <p:graphicFrame>
        <p:nvGraphicFramePr>
          <p:cNvPr id="130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14051"/>
              </p:ext>
            </p:extLst>
          </p:nvPr>
        </p:nvGraphicFramePr>
        <p:xfrm>
          <a:off x="248000" y="2284605"/>
          <a:ext cx="5939999" cy="3502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027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│逢星期一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表格 57">
            <a:extLst>
              <a:ext uri="{FF2B5EF4-FFF2-40B4-BE49-F238E27FC236}">
                <a16:creationId xmlns:a16="http://schemas.microsoft.com/office/drawing/2014/main" id="{C1DA3648-B52F-CA1C-E6C5-8501B136E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998294"/>
              </p:ext>
            </p:extLst>
          </p:nvPr>
        </p:nvGraphicFramePr>
        <p:xfrm>
          <a:off x="248000" y="4826075"/>
          <a:ext cx="5940003" cy="12320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2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TKW26-3405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TKW26-3406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9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TKW26-3407</a:t>
                      </a:r>
                      <a:endParaRPr lang="zh-HK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$3,600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18510"/>
                  </a:ext>
                </a:extLst>
              </a:tr>
            </a:tbl>
          </a:graphicData>
        </a:graphic>
      </p:graphicFrame>
      <p:graphicFrame>
        <p:nvGraphicFramePr>
          <p:cNvPr id="100" name="表格 58">
            <a:extLst>
              <a:ext uri="{FF2B5EF4-FFF2-40B4-BE49-F238E27FC236}">
                <a16:creationId xmlns:a16="http://schemas.microsoft.com/office/drawing/2014/main" id="{3C9A0EC5-A678-DAE1-871F-07B37255A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214015"/>
              </p:ext>
            </p:extLst>
          </p:nvPr>
        </p:nvGraphicFramePr>
        <p:xfrm>
          <a:off x="248000" y="4500886"/>
          <a:ext cx="5939999" cy="35353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5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日；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│逢星期二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4" name="表格 58">
            <a:extLst>
              <a:ext uri="{FF2B5EF4-FFF2-40B4-BE49-F238E27FC236}">
                <a16:creationId xmlns:a16="http://schemas.microsoft.com/office/drawing/2014/main" id="{0959571D-D390-5424-A17D-A67C500CE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95356"/>
              </p:ext>
            </p:extLst>
          </p:nvPr>
        </p:nvGraphicFramePr>
        <p:xfrm>
          <a:off x="6683952" y="2288292"/>
          <a:ext cx="5939999" cy="3385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55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│逢星期三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1" name="表格 57">
            <a:extLst>
              <a:ext uri="{FF2B5EF4-FFF2-40B4-BE49-F238E27FC236}">
                <a16:creationId xmlns:a16="http://schemas.microsoft.com/office/drawing/2014/main" id="{CB37906B-B42E-5D4C-4D45-5A7618665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133818"/>
              </p:ext>
            </p:extLst>
          </p:nvPr>
        </p:nvGraphicFramePr>
        <p:xfrm>
          <a:off x="6683950" y="2639535"/>
          <a:ext cx="5941803" cy="162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1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TKW26-3408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TKW26-3409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1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TKW26-3411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表格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550456"/>
              </p:ext>
            </p:extLst>
          </p:nvPr>
        </p:nvGraphicFramePr>
        <p:xfrm>
          <a:off x="6674033" y="5106632"/>
          <a:ext cx="5939997" cy="18006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2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2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9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TKW26-3412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15:30-16:30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02212"/>
                  </a:ext>
                </a:extLst>
              </a:tr>
              <a:tr h="357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TKW26-3413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16:30-17:30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04967"/>
                  </a:ext>
                </a:extLst>
              </a:tr>
              <a:tr h="357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TKW26-3414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340161"/>
                  </a:ext>
                </a:extLst>
              </a:tr>
              <a:tr h="357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TKW26-3415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555831"/>
                  </a:ext>
                </a:extLst>
              </a:tr>
            </a:tbl>
          </a:graphicData>
        </a:graphic>
      </p:graphicFrame>
      <p:graphicFrame>
        <p:nvGraphicFramePr>
          <p:cNvPr id="5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99451"/>
              </p:ext>
            </p:extLst>
          </p:nvPr>
        </p:nvGraphicFramePr>
        <p:xfrm>
          <a:off x="6674033" y="4771443"/>
          <a:ext cx="5939999" cy="3548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481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群組 89">
            <a:extLst>
              <a:ext uri="{FF2B5EF4-FFF2-40B4-BE49-F238E27FC236}">
                <a16:creationId xmlns:a16="http://schemas.microsoft.com/office/drawing/2014/main" id="{1C33381B-C969-16BF-20EE-7AB081586AEF}"/>
              </a:ext>
            </a:extLst>
          </p:cNvPr>
          <p:cNvGrpSpPr/>
          <p:nvPr/>
        </p:nvGrpSpPr>
        <p:grpSpPr>
          <a:xfrm>
            <a:off x="36381" y="3011770"/>
            <a:ext cx="455574" cy="231186"/>
            <a:chOff x="-478076" y="3429000"/>
            <a:chExt cx="429722" cy="160788"/>
          </a:xfrm>
        </p:grpSpPr>
        <p:sp>
          <p:nvSpPr>
            <p:cNvPr id="9" name="矩形: 圓角 90">
              <a:extLst>
                <a:ext uri="{FF2B5EF4-FFF2-40B4-BE49-F238E27FC236}">
                  <a16:creationId xmlns:a16="http://schemas.microsoft.com/office/drawing/2014/main" id="{252E2547-B41B-1CA1-B541-DA56CCC92A1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文字方塊 91">
              <a:extLst>
                <a:ext uri="{FF2B5EF4-FFF2-40B4-BE49-F238E27FC236}">
                  <a16:creationId xmlns:a16="http://schemas.microsoft.com/office/drawing/2014/main" id="{10A31611-99CE-AAAB-6069-10C57B810893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89">
            <a:extLst>
              <a:ext uri="{FF2B5EF4-FFF2-40B4-BE49-F238E27FC236}">
                <a16:creationId xmlns:a16="http://schemas.microsoft.com/office/drawing/2014/main" id="{D2FD1383-E642-4E42-D6FF-8775C8F73143}"/>
              </a:ext>
            </a:extLst>
          </p:cNvPr>
          <p:cNvGrpSpPr/>
          <p:nvPr/>
        </p:nvGrpSpPr>
        <p:grpSpPr>
          <a:xfrm>
            <a:off x="6431958" y="5544834"/>
            <a:ext cx="455574" cy="231186"/>
            <a:chOff x="-478076" y="3429000"/>
            <a:chExt cx="429722" cy="160788"/>
          </a:xfrm>
        </p:grpSpPr>
        <p:sp>
          <p:nvSpPr>
            <p:cNvPr id="97" name="矩形: 圓角 90">
              <a:extLst>
                <a:ext uri="{FF2B5EF4-FFF2-40B4-BE49-F238E27FC236}">
                  <a16:creationId xmlns:a16="http://schemas.microsoft.com/office/drawing/2014/main" id="{AE080973-EA62-5258-42DB-3CFB8D585ACE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98" name="文字方塊 91">
              <a:extLst>
                <a:ext uri="{FF2B5EF4-FFF2-40B4-BE49-F238E27FC236}">
                  <a16:creationId xmlns:a16="http://schemas.microsoft.com/office/drawing/2014/main" id="{4DAB8C57-426D-175C-6BC1-6A8D3AF0BB5C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1" name="群組 89">
            <a:extLst>
              <a:ext uri="{FF2B5EF4-FFF2-40B4-BE49-F238E27FC236}">
                <a16:creationId xmlns:a16="http://schemas.microsoft.com/office/drawing/2014/main" id="{45DEBA7B-7BB5-A8B1-3F66-619EC3164ECA}"/>
              </a:ext>
            </a:extLst>
          </p:cNvPr>
          <p:cNvGrpSpPr/>
          <p:nvPr/>
        </p:nvGrpSpPr>
        <p:grpSpPr>
          <a:xfrm>
            <a:off x="6431959" y="5896525"/>
            <a:ext cx="455574" cy="231186"/>
            <a:chOff x="-478076" y="3429000"/>
            <a:chExt cx="429722" cy="160788"/>
          </a:xfrm>
        </p:grpSpPr>
        <p:sp>
          <p:nvSpPr>
            <p:cNvPr id="102" name="矩形: 圓角 90">
              <a:extLst>
                <a:ext uri="{FF2B5EF4-FFF2-40B4-BE49-F238E27FC236}">
                  <a16:creationId xmlns:a16="http://schemas.microsoft.com/office/drawing/2014/main" id="{1A042411-3D0C-7544-AFE9-5DBEFA52116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03" name="文字方塊 91">
              <a:extLst>
                <a:ext uri="{FF2B5EF4-FFF2-40B4-BE49-F238E27FC236}">
                  <a16:creationId xmlns:a16="http://schemas.microsoft.com/office/drawing/2014/main" id="{FEFDF074-3695-C421-992D-ED04470E777A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群組 89">
            <a:extLst>
              <a:ext uri="{FF2B5EF4-FFF2-40B4-BE49-F238E27FC236}">
                <a16:creationId xmlns:a16="http://schemas.microsoft.com/office/drawing/2014/main" id="{FFF410CA-C2C8-A7AB-9B82-0A1878BC6FE7}"/>
              </a:ext>
            </a:extLst>
          </p:cNvPr>
          <p:cNvGrpSpPr/>
          <p:nvPr/>
        </p:nvGrpSpPr>
        <p:grpSpPr>
          <a:xfrm>
            <a:off x="26751" y="4004988"/>
            <a:ext cx="455574" cy="231153"/>
            <a:chOff x="-478076" y="3429000"/>
            <a:chExt cx="429722" cy="160764"/>
          </a:xfrm>
        </p:grpSpPr>
        <p:sp>
          <p:nvSpPr>
            <p:cNvPr id="49" name="矩形: 圓角 90">
              <a:extLst>
                <a:ext uri="{FF2B5EF4-FFF2-40B4-BE49-F238E27FC236}">
                  <a16:creationId xmlns:a16="http://schemas.microsoft.com/office/drawing/2014/main" id="{5BB1F1B3-E5DB-9F34-40DC-17F3900B42F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71" name="文字方塊 91">
              <a:extLst>
                <a:ext uri="{FF2B5EF4-FFF2-40B4-BE49-F238E27FC236}">
                  <a16:creationId xmlns:a16="http://schemas.microsoft.com/office/drawing/2014/main" id="{835E6B53-245B-D30D-95A6-175E657D8967}"/>
                </a:ext>
              </a:extLst>
            </p:cNvPr>
            <p:cNvSpPr txBox="1"/>
            <p:nvPr/>
          </p:nvSpPr>
          <p:spPr>
            <a:xfrm>
              <a:off x="-478076" y="3429223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2" name="群組 89">
            <a:extLst>
              <a:ext uri="{FF2B5EF4-FFF2-40B4-BE49-F238E27FC236}">
                <a16:creationId xmlns:a16="http://schemas.microsoft.com/office/drawing/2014/main" id="{AFD39382-4F14-F39C-1A42-4014B8B9849F}"/>
              </a:ext>
            </a:extLst>
          </p:cNvPr>
          <p:cNvGrpSpPr/>
          <p:nvPr/>
        </p:nvGrpSpPr>
        <p:grpSpPr>
          <a:xfrm>
            <a:off x="26751" y="3654924"/>
            <a:ext cx="455574" cy="231186"/>
            <a:chOff x="-478076" y="3429000"/>
            <a:chExt cx="429722" cy="160788"/>
          </a:xfrm>
        </p:grpSpPr>
        <p:sp>
          <p:nvSpPr>
            <p:cNvPr id="94" name="矩形: 圓角 90">
              <a:extLst>
                <a:ext uri="{FF2B5EF4-FFF2-40B4-BE49-F238E27FC236}">
                  <a16:creationId xmlns:a16="http://schemas.microsoft.com/office/drawing/2014/main" id="{1B9E84F2-5C0A-9A86-89E5-1C4E8C23495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95" name="文字方塊 91">
              <a:extLst>
                <a:ext uri="{FF2B5EF4-FFF2-40B4-BE49-F238E27FC236}">
                  <a16:creationId xmlns:a16="http://schemas.microsoft.com/office/drawing/2014/main" id="{F9CDF1E6-BF5D-2DA2-92DD-A87AC9FDF80A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BBB575D-FEE2-BF40-CFF5-EE72C1CF5083}"/>
              </a:ext>
            </a:extLst>
          </p:cNvPr>
          <p:cNvSpPr txBox="1"/>
          <p:nvPr/>
        </p:nvSpPr>
        <p:spPr>
          <a:xfrm>
            <a:off x="2722387" y="2440128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清明節翌日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B82082D-75C9-4AB6-343B-0D148CEE4874}"/>
              </a:ext>
            </a:extLst>
          </p:cNvPr>
          <p:cNvSpPr txBox="1"/>
          <p:nvPr/>
        </p:nvSpPr>
        <p:spPr>
          <a:xfrm>
            <a:off x="2886510" y="464868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復活節翌日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3892BC3-2E5E-A1CC-6DB4-F94338C4A334}"/>
              </a:ext>
            </a:extLst>
          </p:cNvPr>
          <p:cNvSpPr txBox="1"/>
          <p:nvPr/>
        </p:nvSpPr>
        <p:spPr>
          <a:xfrm>
            <a:off x="8912182" y="4913697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復活節</a:t>
            </a:r>
            <a:endParaRPr lang="en-HK" sz="900" dirty="0">
              <a:solidFill>
                <a:srgbClr val="7030A0"/>
              </a:solidFill>
            </a:endParaRPr>
          </a:p>
        </p:txBody>
      </p:sp>
      <p:graphicFrame>
        <p:nvGraphicFramePr>
          <p:cNvPr id="22" name="表格 58">
            <a:extLst>
              <a:ext uri="{FF2B5EF4-FFF2-40B4-BE49-F238E27FC236}">
                <a16:creationId xmlns:a16="http://schemas.microsoft.com/office/drawing/2014/main" id="{102281E0-564A-CBD2-BA80-8329FC01F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513567"/>
              </p:ext>
            </p:extLst>
          </p:nvPr>
        </p:nvGraphicFramePr>
        <p:xfrm>
          <a:off x="242815" y="6277219"/>
          <a:ext cx="5939999" cy="3222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6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20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日；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│逢星期二 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F1C673-D798-4DFD-3122-44BBA91CA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06846"/>
              </p:ext>
            </p:extLst>
          </p:nvPr>
        </p:nvGraphicFramePr>
        <p:xfrm>
          <a:off x="229774" y="6588000"/>
          <a:ext cx="5940003" cy="2944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2497">
                  <a:extLst>
                    <a:ext uri="{9D8B030D-6E8A-4147-A177-3AD203B41FA5}">
                      <a16:colId xmlns:a16="http://schemas.microsoft.com/office/drawing/2014/main" val="1265093899"/>
                    </a:ext>
                  </a:extLst>
                </a:gridCol>
                <a:gridCol w="773723">
                  <a:extLst>
                    <a:ext uri="{9D8B030D-6E8A-4147-A177-3AD203B41FA5}">
                      <a16:colId xmlns:a16="http://schemas.microsoft.com/office/drawing/2014/main" val="3342682717"/>
                    </a:ext>
                  </a:extLst>
                </a:gridCol>
                <a:gridCol w="1063360">
                  <a:extLst>
                    <a:ext uri="{9D8B030D-6E8A-4147-A177-3AD203B41FA5}">
                      <a16:colId xmlns:a16="http://schemas.microsoft.com/office/drawing/2014/main" val="3399529540"/>
                    </a:ext>
                  </a:extLst>
                </a:gridCol>
                <a:gridCol w="683377">
                  <a:extLst>
                    <a:ext uri="{9D8B030D-6E8A-4147-A177-3AD203B41FA5}">
                      <a16:colId xmlns:a16="http://schemas.microsoft.com/office/drawing/2014/main" val="363571490"/>
                    </a:ext>
                  </a:extLst>
                </a:gridCol>
                <a:gridCol w="817177">
                  <a:extLst>
                    <a:ext uri="{9D8B030D-6E8A-4147-A177-3AD203B41FA5}">
                      <a16:colId xmlns:a16="http://schemas.microsoft.com/office/drawing/2014/main" val="3094737401"/>
                    </a:ext>
                  </a:extLst>
                </a:gridCol>
                <a:gridCol w="1339869">
                  <a:extLst>
                    <a:ext uri="{9D8B030D-6E8A-4147-A177-3AD203B41FA5}">
                      <a16:colId xmlns:a16="http://schemas.microsoft.com/office/drawing/2014/main" val="3050440067"/>
                    </a:ext>
                  </a:extLst>
                </a:gridCol>
              </a:tblGrid>
              <a:tr h="2944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TKW26-A3401</a:t>
                      </a:r>
                      <a:endParaRPr lang="zh-HK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成人班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19:30-21:30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$2,000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香港星會員家長 </a:t>
                      </a:r>
                      <a:r>
                        <a:rPr kumimoji="0" lang="en-US" altLang="zh-TW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 </a:t>
                      </a:r>
                      <a:r>
                        <a:rPr kumimoji="0" lang="zh-TW" alt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折</a:t>
                      </a:r>
                      <a:endParaRPr kumimoji="0" lang="zh-HK" alt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99879"/>
                  </a:ext>
                </a:extLst>
              </a:tr>
            </a:tbl>
          </a:graphicData>
        </a:graphic>
      </p:graphicFrame>
      <p:sp>
        <p:nvSpPr>
          <p:cNvPr id="64" name="矩形 63">
            <a:extLst>
              <a:ext uri="{FF2B5EF4-FFF2-40B4-BE49-F238E27FC236}">
                <a16:creationId xmlns:a16="http://schemas.microsoft.com/office/drawing/2014/main" id="{FC978BC7-1FCC-9029-01C7-791FB21A8E8C}"/>
              </a:ext>
            </a:extLst>
          </p:cNvPr>
          <p:cNvSpPr/>
          <p:nvPr/>
        </p:nvSpPr>
        <p:spPr>
          <a:xfrm>
            <a:off x="221475" y="6879834"/>
            <a:ext cx="3389942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843C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7/4 </a:t>
            </a:r>
            <a:r>
              <a:rPr lang="zh-TW" altLang="en-US" sz="1200" b="1" dirty="0">
                <a:solidFill>
                  <a:srgbClr val="843C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復活節，沒有課堂</a:t>
            </a:r>
          </a:p>
        </p:txBody>
      </p:sp>
    </p:spTree>
    <p:extLst>
      <p:ext uri="{BB962C8B-B14F-4D97-AF65-F5344CB8AC3E}">
        <p14:creationId xmlns:p14="http://schemas.microsoft.com/office/powerpoint/2010/main" val="184232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群組 90"/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52" name="圖片 51"/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72" name="群組 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73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文字方塊 73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5" name="群組 7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76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78" name="群組 77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7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81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0" name="文字方塊 7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85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86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88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" y="346971"/>
            <a:ext cx="1563925" cy="635463"/>
          </a:xfrm>
          <a:prstGeom prst="rect">
            <a:avLst/>
          </a:prstGeom>
        </p:spPr>
      </p:pic>
      <p:sp>
        <p:nvSpPr>
          <p:cNvPr id="23" name="Google Shape;133;p22"/>
          <p:cNvSpPr/>
          <p:nvPr/>
        </p:nvSpPr>
        <p:spPr>
          <a:xfrm>
            <a:off x="5872909" y="501687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矩形 55"/>
          <p:cNvSpPr/>
          <p:nvPr/>
        </p:nvSpPr>
        <p:spPr>
          <a:xfrm>
            <a:off x="176574" y="1779810"/>
            <a:ext cx="329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鰂魚涌康山道二號康蘭居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9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</a:p>
        </p:txBody>
      </p:sp>
      <p:sp>
        <p:nvSpPr>
          <p:cNvPr id="25" name="矩形 56"/>
          <p:cNvSpPr/>
          <p:nvPr/>
        </p:nvSpPr>
        <p:spPr>
          <a:xfrm>
            <a:off x="5891959" y="867446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太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古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5" y="543075"/>
            <a:ext cx="1135149" cy="31245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004316" y="1763204"/>
            <a:ext cx="963367" cy="373035"/>
            <a:chOff x="2507164" y="1639360"/>
            <a:chExt cx="963367" cy="373035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5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2925" algn="l"/>
                </a:tabLst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固定場地</a:t>
              </a:r>
              <a:endParaRPr kumimoji="0" lang="zh-HK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2" name="群組 90"/>
          <p:cNvGrpSpPr/>
          <p:nvPr/>
        </p:nvGrpSpPr>
        <p:grpSpPr>
          <a:xfrm>
            <a:off x="6400804" y="9162446"/>
            <a:ext cx="6590085" cy="445557"/>
            <a:chOff x="1" y="9184234"/>
            <a:chExt cx="6972216" cy="471393"/>
          </a:xfrm>
        </p:grpSpPr>
        <p:pic>
          <p:nvPicPr>
            <p:cNvPr id="4" name="圖片 51"/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8" name="群組 71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7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文字方塊 73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0" name="群組 7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2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文字方塊 76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2" name="群組 77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9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26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文字方塊 79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3" name="群組 84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4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6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文字方塊 86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pic>
        <p:nvPicPr>
          <p:cNvPr id="39" name="圖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84" y="358695"/>
            <a:ext cx="1563925" cy="635463"/>
          </a:xfrm>
          <a:prstGeom prst="rect">
            <a:avLst/>
          </a:prstGeom>
        </p:spPr>
      </p:pic>
      <p:sp>
        <p:nvSpPr>
          <p:cNvPr id="41" name="Google Shape;133;p22"/>
          <p:cNvSpPr/>
          <p:nvPr/>
        </p:nvSpPr>
        <p:spPr>
          <a:xfrm>
            <a:off x="12273716" y="513411"/>
            <a:ext cx="527514" cy="1570247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矩形 55"/>
          <p:cNvSpPr/>
          <p:nvPr/>
        </p:nvSpPr>
        <p:spPr>
          <a:xfrm>
            <a:off x="6565658" y="1791534"/>
            <a:ext cx="32908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鰂魚涌康山道二號康蘭居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9 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樓</a:t>
            </a:r>
          </a:p>
        </p:txBody>
      </p:sp>
      <p:sp>
        <p:nvSpPr>
          <p:cNvPr id="43" name="矩形 56"/>
          <p:cNvSpPr/>
          <p:nvPr/>
        </p:nvSpPr>
        <p:spPr>
          <a:xfrm>
            <a:off x="12292766" y="879170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太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古</a:t>
            </a:r>
            <a:endParaRPr kumimoji="0" lang="en-US" altLang="zh-TW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華康超特明體" panose="02020E09000000000000" pitchFamily="49" charset="-120"/>
              <a:ea typeface="華康超特明體" panose="02020E09000000000000" pitchFamily="49" charset="-120"/>
              <a:cs typeface="+mn-c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9393400" y="1774928"/>
            <a:ext cx="963367" cy="373035"/>
            <a:chOff x="2507164" y="1639360"/>
            <a:chExt cx="963367" cy="373035"/>
          </a:xfrm>
        </p:grpSpPr>
        <p:sp>
          <p:nvSpPr>
            <p:cNvPr id="46" name="Rectangle: Rounded Corners 45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HK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7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542925" algn="l"/>
                </a:tabLst>
                <a:defRPr/>
              </a:pP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固定場地</a:t>
              </a:r>
              <a:endParaRPr kumimoji="0" lang="zh-HK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61" y="566718"/>
            <a:ext cx="1135149" cy="312452"/>
          </a:xfrm>
          <a:prstGeom prst="rect">
            <a:avLst/>
          </a:prstGeom>
        </p:spPr>
      </p:pic>
      <p:sp>
        <p:nvSpPr>
          <p:cNvPr id="44" name="矩形 27"/>
          <p:cNvSpPr/>
          <p:nvPr/>
        </p:nvSpPr>
        <p:spPr>
          <a:xfrm>
            <a:off x="161157" y="1029371"/>
            <a:ext cx="3912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太古 </a:t>
            </a:r>
            <a:r>
              <a:rPr lang="en-US" altLang="zh-TW" sz="2200" dirty="0">
                <a:solidFill>
                  <a:srgbClr val="FF9900"/>
                </a:solidFill>
                <a:latin typeface="Arial Black" panose="020B0A04020102020204" pitchFamily="34" charset="0"/>
                <a:ea typeface="華康超特明體" panose="02020E09000000000000" pitchFamily="49" charset="-120"/>
              </a:rPr>
              <a:t>Waterfall</a:t>
            </a:r>
            <a:r>
              <a:rPr lang="en-US" altLang="zh-TW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 </a:t>
            </a:r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康怡會所</a:t>
            </a:r>
            <a:endParaRPr lang="en-US" altLang="zh-TW" sz="2200" dirty="0">
              <a:solidFill>
                <a:srgbClr val="FF990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籃球訓練中心</a:t>
            </a:r>
          </a:p>
        </p:txBody>
      </p:sp>
      <p:sp>
        <p:nvSpPr>
          <p:cNvPr id="57" name="矩形 27"/>
          <p:cNvSpPr/>
          <p:nvPr/>
        </p:nvSpPr>
        <p:spPr>
          <a:xfrm>
            <a:off x="6561964" y="1029372"/>
            <a:ext cx="37629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太古 </a:t>
            </a:r>
            <a:r>
              <a:rPr lang="en-US" altLang="zh-TW" sz="2200" dirty="0">
                <a:solidFill>
                  <a:srgbClr val="FF9900"/>
                </a:solidFill>
                <a:latin typeface="Arial Black" panose="020B0A04020102020204" pitchFamily="34" charset="0"/>
                <a:ea typeface="華康超特明體" panose="02020E09000000000000" pitchFamily="49" charset="-120"/>
              </a:rPr>
              <a:t>Waterfall</a:t>
            </a:r>
            <a:r>
              <a:rPr lang="en-US" altLang="zh-TW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 </a:t>
            </a:r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康怡會所</a:t>
            </a:r>
            <a:endParaRPr lang="en-US" altLang="zh-TW" sz="2200" dirty="0">
              <a:solidFill>
                <a:srgbClr val="FF9900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en-US" sz="2200" dirty="0">
                <a:solidFill>
                  <a:srgbClr val="FF9900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籃球訓練中心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4FFDB1D-E9E6-8A83-540E-859ED8CE19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655" y="985821"/>
            <a:ext cx="1570677" cy="107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ACA6BD9-FE10-3013-EDB6-385C28428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699" y="1009789"/>
            <a:ext cx="1570677" cy="1074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aphicFrame>
        <p:nvGraphicFramePr>
          <p:cNvPr id="49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51688"/>
              </p:ext>
            </p:extLst>
          </p:nvPr>
        </p:nvGraphicFramePr>
        <p:xfrm>
          <a:off x="293797" y="2742504"/>
          <a:ext cx="5931157" cy="2554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3226516009"/>
                    </a:ext>
                  </a:extLst>
                </a:gridCol>
                <a:gridCol w="1008185">
                  <a:extLst>
                    <a:ext uri="{9D8B030D-6E8A-4147-A177-3AD203B41FA5}">
                      <a16:colId xmlns:a16="http://schemas.microsoft.com/office/drawing/2014/main" val="83611577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10533337"/>
                    </a:ext>
                  </a:extLst>
                </a:gridCol>
              </a:tblGrid>
              <a:tr h="330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57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57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TKW26-3417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52214"/>
                  </a:ext>
                </a:extLst>
              </a:tr>
              <a:tr h="157779">
                <a:tc gridSpan="6"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HK" altLang="en-US" sz="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</a:t>
                      </a:r>
                    </a:p>
                  </a:txBody>
                  <a:tcPr marL="61467" marR="61467" marT="30734" marB="30734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H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HK" altLang="en-US" sz="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313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TKW26-3418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416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TKW26-3419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96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TKW26-3421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$2,400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9" name="表格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276991"/>
              </p:ext>
            </p:extLst>
          </p:nvPr>
        </p:nvGraphicFramePr>
        <p:xfrm>
          <a:off x="293797" y="2370237"/>
          <a:ext cx="5940000" cy="3722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6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2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0" name="表格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48652"/>
              </p:ext>
            </p:extLst>
          </p:nvPr>
        </p:nvGraphicFramePr>
        <p:xfrm>
          <a:off x="6659442" y="2719058"/>
          <a:ext cx="5942866" cy="17394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2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805">
                  <a:extLst>
                    <a:ext uri="{9D8B030D-6E8A-4147-A177-3AD203B41FA5}">
                      <a16:colId xmlns:a16="http://schemas.microsoft.com/office/drawing/2014/main" val="2295140145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176960883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3084716"/>
                    </a:ext>
                  </a:extLst>
                </a:gridCol>
                <a:gridCol w="855785">
                  <a:extLst>
                    <a:ext uri="{9D8B030D-6E8A-4147-A177-3AD203B41FA5}">
                      <a16:colId xmlns:a16="http://schemas.microsoft.com/office/drawing/2014/main" val="1637549011"/>
                    </a:ext>
                  </a:extLst>
                </a:gridCol>
              </a:tblGrid>
              <a:tr h="3673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158709"/>
                  </a:ext>
                </a:extLst>
              </a:tr>
              <a:tr h="330947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HK" sz="1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035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HK" sz="1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$2,700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664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HK" sz="1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lang="en-HK" sz="1100" dirty="0">
                        <a:solidFill>
                          <a:schemeClr val="tx1"/>
                        </a:solidFill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406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TKW26-3425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HK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12:00-13:30</a:t>
                      </a:r>
                      <a:endParaRPr lang="en-HK" sz="1100" dirty="0"/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9</a:t>
                      </a:r>
                      <a:endParaRPr lang="en-HK" sz="11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lang="en-HK" sz="1100" dirty="0">
                        <a:solidFill>
                          <a:schemeClr val="tx1"/>
                        </a:solidFill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" name="表格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841166"/>
              </p:ext>
            </p:extLst>
          </p:nvPr>
        </p:nvGraphicFramePr>
        <p:xfrm>
          <a:off x="6659442" y="2376551"/>
          <a:ext cx="5940000" cy="36595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1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9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5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</a:p>
                  </a:txBody>
                  <a:tcPr marL="79402" marR="79402" marT="39702" marB="39702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" name="群組 64">
            <a:extLst>
              <a:ext uri="{FF2B5EF4-FFF2-40B4-BE49-F238E27FC236}">
                <a16:creationId xmlns:a16="http://schemas.microsoft.com/office/drawing/2014/main" id="{788055CE-65ED-945C-D4E7-14FE3DB040AA}"/>
              </a:ext>
            </a:extLst>
          </p:cNvPr>
          <p:cNvGrpSpPr/>
          <p:nvPr/>
        </p:nvGrpSpPr>
        <p:grpSpPr>
          <a:xfrm>
            <a:off x="221475" y="6951991"/>
            <a:ext cx="6086798" cy="1973230"/>
            <a:chOff x="2931743" y="7390187"/>
            <a:chExt cx="3770790" cy="1973230"/>
          </a:xfrm>
        </p:grpSpPr>
        <p:sp>
          <p:nvSpPr>
            <p:cNvPr id="6" name="矩形: 圓角 65">
              <a:extLst>
                <a:ext uri="{FF2B5EF4-FFF2-40B4-BE49-F238E27FC236}">
                  <a16:creationId xmlns:a16="http://schemas.microsoft.com/office/drawing/2014/main" id="{8213C053-5F54-2B11-E36A-601E36F7A29B}"/>
                </a:ext>
              </a:extLst>
            </p:cNvPr>
            <p:cNvSpPr/>
            <p:nvPr/>
          </p:nvSpPr>
          <p:spPr>
            <a:xfrm>
              <a:off x="2931743" y="7715290"/>
              <a:ext cx="3770790" cy="1648127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9" name="矩形: 圓角化同側角落 66">
              <a:extLst>
                <a:ext uri="{FF2B5EF4-FFF2-40B4-BE49-F238E27FC236}">
                  <a16:creationId xmlns:a16="http://schemas.microsoft.com/office/drawing/2014/main" id="{BB902087-041B-8CD8-020A-7EEEAEF322BB}"/>
                </a:ext>
              </a:extLst>
            </p:cNvPr>
            <p:cNvSpPr/>
            <p:nvPr/>
          </p:nvSpPr>
          <p:spPr>
            <a:xfrm>
              <a:off x="5111549" y="7390187"/>
              <a:ext cx="96344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矩形 67">
              <a:extLst>
                <a:ext uri="{FF2B5EF4-FFF2-40B4-BE49-F238E27FC236}">
                  <a16:creationId xmlns:a16="http://schemas.microsoft.com/office/drawing/2014/main" id="{AB531944-45F1-97BC-4087-D83C465F414A}"/>
                </a:ext>
              </a:extLst>
            </p:cNvPr>
            <p:cNvSpPr/>
            <p:nvPr/>
          </p:nvSpPr>
          <p:spPr>
            <a:xfrm>
              <a:off x="3000398" y="7840831"/>
              <a:ext cx="3619693" cy="1443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月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12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或以前完成報名及付款手續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香港星會員可享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95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持有效 </a:t>
              </a:r>
              <a:r>
                <a:rPr lang="en-US" altLang="zh-HK" sz="1200" b="1" dirty="0">
                  <a:ea typeface="微軟正黑體" panose="020B0604030504040204" pitchFamily="34" charset="-120"/>
                </a:rPr>
                <a:t>Waterfall Sports &amp; Wellness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港島東會所「家庭會籍」的兒童，可享 </a:t>
              </a:r>
              <a:r>
                <a:rPr lang="en-US" altLang="zh-TW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9 </a:t>
              </a:r>
              <a:r>
                <a:rPr lang="zh-TW" altLang="en-US" sz="12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折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HK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新學員必須申請入會 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香港星會員</a:t>
              </a: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 以上優惠不適用於入會費 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TW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* 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凡少報讀２堂，均不能享用</a:t>
              </a:r>
              <a:r>
                <a:rPr lang="zh-HK" altLang="en-US" sz="1200" b="1" dirty="0">
                  <a:solidFill>
                    <a:srgbClr val="00206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</a:t>
              </a:r>
              <a:r>
                <a:rPr lang="zh-TW" altLang="en-US" sz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優惠</a:t>
              </a:r>
              <a:endPara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矩形 68">
              <a:extLst>
                <a:ext uri="{FF2B5EF4-FFF2-40B4-BE49-F238E27FC236}">
                  <a16:creationId xmlns:a16="http://schemas.microsoft.com/office/drawing/2014/main" id="{36ABB75E-BE55-3E30-D305-ACA2D8184745}"/>
                </a:ext>
              </a:extLst>
            </p:cNvPr>
            <p:cNvSpPr/>
            <p:nvPr/>
          </p:nvSpPr>
          <p:spPr>
            <a:xfrm>
              <a:off x="5134187" y="7440600"/>
              <a:ext cx="8770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30" name="矩形: 圓角 69">
              <a:extLst>
                <a:ext uri="{FF2B5EF4-FFF2-40B4-BE49-F238E27FC236}">
                  <a16:creationId xmlns:a16="http://schemas.microsoft.com/office/drawing/2014/main" id="{4DA0B786-8A55-9C41-97E2-9FF17F2B0DFF}"/>
                </a:ext>
              </a:extLst>
            </p:cNvPr>
            <p:cNvSpPr/>
            <p:nvPr/>
          </p:nvSpPr>
          <p:spPr>
            <a:xfrm>
              <a:off x="2984271" y="7799550"/>
              <a:ext cx="3650345" cy="148851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pSp>
        <p:nvGrpSpPr>
          <p:cNvPr id="5" name="群組 89">
            <a:extLst>
              <a:ext uri="{FF2B5EF4-FFF2-40B4-BE49-F238E27FC236}">
                <a16:creationId xmlns:a16="http://schemas.microsoft.com/office/drawing/2014/main" id="{F79C4AEB-858B-548C-17E1-07DE90F43013}"/>
              </a:ext>
            </a:extLst>
          </p:cNvPr>
          <p:cNvGrpSpPr/>
          <p:nvPr/>
        </p:nvGrpSpPr>
        <p:grpSpPr>
          <a:xfrm>
            <a:off x="26751" y="3129882"/>
            <a:ext cx="455574" cy="231186"/>
            <a:chOff x="-478076" y="3429000"/>
            <a:chExt cx="429722" cy="160788"/>
          </a:xfrm>
        </p:grpSpPr>
        <p:sp>
          <p:nvSpPr>
            <p:cNvPr id="48" name="矩形: 圓角 90">
              <a:extLst>
                <a:ext uri="{FF2B5EF4-FFF2-40B4-BE49-F238E27FC236}">
                  <a16:creationId xmlns:a16="http://schemas.microsoft.com/office/drawing/2014/main" id="{03C7DF99-7F6F-94DB-E9E5-61EFA8DAF041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文字方塊 91">
              <a:extLst>
                <a:ext uri="{FF2B5EF4-FFF2-40B4-BE49-F238E27FC236}">
                  <a16:creationId xmlns:a16="http://schemas.microsoft.com/office/drawing/2014/main" id="{39A86E9A-4B99-7B84-D143-6E47D6195F33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E3D6AA7-2987-3170-EF31-D5AFD23618C3}"/>
              </a:ext>
            </a:extLst>
          </p:cNvPr>
          <p:cNvSpPr txBox="1"/>
          <p:nvPr/>
        </p:nvSpPr>
        <p:spPr>
          <a:xfrm>
            <a:off x="2757558" y="2533915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復活節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88B6B-09DD-817A-1DC6-587184D9DC3E}"/>
              </a:ext>
            </a:extLst>
          </p:cNvPr>
          <p:cNvSpPr txBox="1"/>
          <p:nvPr/>
        </p:nvSpPr>
        <p:spPr>
          <a:xfrm>
            <a:off x="9345934" y="2533912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7030A0"/>
                </a:solidFill>
              </a:rPr>
              <a:t>清明節</a:t>
            </a:r>
            <a:endParaRPr lang="en-HK" sz="900" dirty="0">
              <a:solidFill>
                <a:srgbClr val="7030A0"/>
              </a:solidFill>
            </a:endParaRPr>
          </a:p>
        </p:txBody>
      </p:sp>
      <p:sp>
        <p:nvSpPr>
          <p:cNvPr id="53" name="矩形 63">
            <a:extLst>
              <a:ext uri="{FF2B5EF4-FFF2-40B4-BE49-F238E27FC236}">
                <a16:creationId xmlns:a16="http://schemas.microsoft.com/office/drawing/2014/main" id="{6F638229-C020-DAD0-4BFA-3A976C18B756}"/>
              </a:ext>
            </a:extLst>
          </p:cNvPr>
          <p:cNvSpPr/>
          <p:nvPr/>
        </p:nvSpPr>
        <p:spPr>
          <a:xfrm>
            <a:off x="6562869" y="7325154"/>
            <a:ext cx="6170798" cy="1701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en-US" altLang="zh-TW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太古課程不設跨區補堂</a:t>
            </a:r>
            <a:endParaRPr lang="en-US" altLang="zh-TW" sz="1200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查詢及報名熱線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2402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8466 (香港星)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HK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待收到繳費通知後，請將費用存入至</a:t>
            </a:r>
            <a:r>
              <a:rPr lang="en-US" altLang="zh-HK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新銀行戶口號碼</a:t>
            </a:r>
            <a:r>
              <a:rPr lang="en-US" altLang="zh-HK" sz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中國銀行</a:t>
            </a:r>
            <a:r>
              <a:rPr lang="en-US" altLang="zh-TW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香港</a:t>
            </a:r>
            <a:r>
              <a:rPr lang="en-US" altLang="zh-TW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i="0" dirty="0">
                <a:solidFill>
                  <a:srgbClr val="C55A1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  <a:r>
              <a:rPr lang="zh-TW" altLang="en-US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HK" altLang="zh-TW" sz="1200" b="1" dirty="0">
              <a:solidFill>
                <a:srgbClr val="C55A1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rgbClr val="C55A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012-611-2-058945-3   In Express Recreation Management (Hong Kong) Limited</a:t>
            </a: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然後將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轉賬收據 Whats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 至 </a:t>
            </a: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9533-8262 </a:t>
            </a:r>
            <a:r>
              <a:rPr lang="zh-HK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(香港星) 以茲証明</a:t>
            </a:r>
            <a:endParaRPr lang="en-HK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</p:spTree>
    <p:extLst>
      <p:ext uri="{BB962C8B-B14F-4D97-AF65-F5344CB8AC3E}">
        <p14:creationId xmlns:p14="http://schemas.microsoft.com/office/powerpoint/2010/main" val="88478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5" y="298285"/>
            <a:ext cx="1563925" cy="635463"/>
          </a:xfrm>
          <a:prstGeom prst="rect">
            <a:avLst/>
          </a:prstGeom>
        </p:spPr>
      </p:pic>
      <p:sp>
        <p:nvSpPr>
          <p:cNvPr id="76" name="矩形 93"/>
          <p:cNvSpPr/>
          <p:nvPr/>
        </p:nvSpPr>
        <p:spPr>
          <a:xfrm>
            <a:off x="161558" y="1254803"/>
            <a:ext cx="3625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德福德藝會籃球訓練中心</a:t>
            </a:r>
          </a:p>
        </p:txBody>
      </p:sp>
      <p:sp>
        <p:nvSpPr>
          <p:cNvPr id="77" name="Google Shape;133;p22"/>
          <p:cNvSpPr/>
          <p:nvPr/>
        </p:nvSpPr>
        <p:spPr>
          <a:xfrm>
            <a:off x="5873284" y="453001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矩形 95"/>
          <p:cNvSpPr/>
          <p:nvPr/>
        </p:nvSpPr>
        <p:spPr>
          <a:xfrm>
            <a:off x="161558" y="1689814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德福花園平台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P13-14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矩形 96"/>
          <p:cNvSpPr/>
          <p:nvPr/>
        </p:nvSpPr>
        <p:spPr>
          <a:xfrm>
            <a:off x="5901165" y="66189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九龍灣</a:t>
            </a:r>
          </a:p>
        </p:txBody>
      </p:sp>
      <p:grpSp>
        <p:nvGrpSpPr>
          <p:cNvPr id="120" name="群組 141"/>
          <p:cNvGrpSpPr/>
          <p:nvPr/>
        </p:nvGrpSpPr>
        <p:grpSpPr>
          <a:xfrm>
            <a:off x="6399825" y="9162445"/>
            <a:ext cx="6590085" cy="445557"/>
            <a:chOff x="1" y="9184234"/>
            <a:chExt cx="6972216" cy="471393"/>
          </a:xfrm>
        </p:grpSpPr>
        <p:pic>
          <p:nvPicPr>
            <p:cNvPr id="121" name="圖片 142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22" name="群組 143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41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3" name="文字方塊 161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群組 14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38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文字方塊 159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4" name="群組 145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32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34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5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6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7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33" name="文字方塊 153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5" name="群組 146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27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29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28" name="文字方塊 148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353956" y="1674515"/>
            <a:ext cx="963367" cy="373035"/>
            <a:chOff x="2507164" y="1639360"/>
            <a:chExt cx="963367" cy="373035"/>
          </a:xfrm>
        </p:grpSpPr>
        <p:sp>
          <p:nvSpPr>
            <p:cNvPr id="117" name="Rectangle: Rounded Corners 116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18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20" name="表格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31561"/>
              </p:ext>
            </p:extLst>
          </p:nvPr>
        </p:nvGraphicFramePr>
        <p:xfrm>
          <a:off x="313957" y="2370471"/>
          <a:ext cx="5940000" cy="3730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03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│逢星期一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表格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0474"/>
              </p:ext>
            </p:extLst>
          </p:nvPr>
        </p:nvGraphicFramePr>
        <p:xfrm>
          <a:off x="313957" y="2743508"/>
          <a:ext cx="5940000" cy="9652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1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TF26-3401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TF26-3402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HK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28930"/>
                  </a:ext>
                </a:extLst>
              </a:tr>
            </a:tbl>
          </a:graphicData>
        </a:graphic>
      </p:graphicFrame>
      <p:pic>
        <p:nvPicPr>
          <p:cNvPr id="29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7" y="298286"/>
            <a:ext cx="1563925" cy="635463"/>
          </a:xfrm>
          <a:prstGeom prst="rect">
            <a:avLst/>
          </a:prstGeom>
        </p:spPr>
      </p:pic>
      <p:sp>
        <p:nvSpPr>
          <p:cNvPr id="30" name="矩形 93"/>
          <p:cNvSpPr/>
          <p:nvPr/>
        </p:nvSpPr>
        <p:spPr>
          <a:xfrm>
            <a:off x="6526097" y="1254803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德福德藝會籃球訓練中心</a:t>
            </a:r>
          </a:p>
        </p:txBody>
      </p:sp>
      <p:sp>
        <p:nvSpPr>
          <p:cNvPr id="31" name="Google Shape;133;p22"/>
          <p:cNvSpPr/>
          <p:nvPr/>
        </p:nvSpPr>
        <p:spPr>
          <a:xfrm>
            <a:off x="12274086" y="453002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矩形 96"/>
          <p:cNvSpPr/>
          <p:nvPr/>
        </p:nvSpPr>
        <p:spPr>
          <a:xfrm>
            <a:off x="12301967" y="66189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九龍灣</a:t>
            </a:r>
          </a:p>
        </p:txBody>
      </p:sp>
      <p:grpSp>
        <p:nvGrpSpPr>
          <p:cNvPr id="2" name="群組 64"/>
          <p:cNvGrpSpPr/>
          <p:nvPr/>
        </p:nvGrpSpPr>
        <p:grpSpPr>
          <a:xfrm>
            <a:off x="8468047" y="7298131"/>
            <a:ext cx="4140253" cy="1669413"/>
            <a:chOff x="2905938" y="7717381"/>
            <a:chExt cx="3744000" cy="1669413"/>
          </a:xfrm>
        </p:grpSpPr>
        <p:sp>
          <p:nvSpPr>
            <p:cNvPr id="7" name="矩形: 圓角 65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0" name="矩形: 圓角化同側角落 66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68"/>
            <p:cNvSpPr/>
            <p:nvPr/>
          </p:nvSpPr>
          <p:spPr>
            <a:xfrm>
              <a:off x="4868515" y="7769637"/>
              <a:ext cx="13557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3" name="矩形: 圓角 69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aphicFrame>
        <p:nvGraphicFramePr>
          <p:cNvPr id="16" name="表格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383768"/>
              </p:ext>
            </p:extLst>
          </p:nvPr>
        </p:nvGraphicFramePr>
        <p:xfrm>
          <a:off x="6708473" y="2366068"/>
          <a:ext cx="5940000" cy="372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4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 95"/>
          <p:cNvSpPr/>
          <p:nvPr/>
        </p:nvSpPr>
        <p:spPr>
          <a:xfrm>
            <a:off x="6527191" y="1713261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德福花園平台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P13-14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2" name="表格 97">
            <a:extLst>
              <a:ext uri="{FF2B5EF4-FFF2-40B4-BE49-F238E27FC236}">
                <a16:creationId xmlns:a16="http://schemas.microsoft.com/office/drawing/2014/main" id="{F3BE31DD-B3C3-514F-75ED-2334DFAF7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56884"/>
              </p:ext>
            </p:extLst>
          </p:nvPr>
        </p:nvGraphicFramePr>
        <p:xfrm>
          <a:off x="6708445" y="4916602"/>
          <a:ext cx="5940000" cy="177013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8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2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87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4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493460"/>
                  </a:ext>
                </a:extLst>
              </a:tr>
              <a:tr h="34549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3755"/>
                  </a:ext>
                </a:extLst>
              </a:tr>
              <a:tr h="34549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TF26-3411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43918"/>
                  </a:ext>
                </a:extLst>
              </a:tr>
              <a:tr h="34549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TF26-3412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317537"/>
                  </a:ext>
                </a:extLst>
              </a:tr>
            </a:tbl>
          </a:graphicData>
        </a:graphic>
      </p:graphicFrame>
      <p:graphicFrame>
        <p:nvGraphicFramePr>
          <p:cNvPr id="24" name="表格 119">
            <a:extLst>
              <a:ext uri="{FF2B5EF4-FFF2-40B4-BE49-F238E27FC236}">
                <a16:creationId xmlns:a16="http://schemas.microsoft.com/office/drawing/2014/main" id="{1C4358B5-2841-6707-CB80-B2C88E4BFF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818060"/>
              </p:ext>
            </p:extLst>
          </p:nvPr>
        </p:nvGraphicFramePr>
        <p:xfrm>
          <a:off x="6714764" y="2731786"/>
          <a:ext cx="5940000" cy="132573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6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8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6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56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TF26-3406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336087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257719"/>
                  </a:ext>
                </a:extLst>
              </a:tr>
              <a:tr h="33661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26765"/>
                  </a:ext>
                </a:extLst>
              </a:tr>
            </a:tbl>
          </a:graphicData>
        </a:graphic>
      </p:graphicFrame>
      <p:graphicFrame>
        <p:nvGraphicFramePr>
          <p:cNvPr id="25" name="表格 70">
            <a:extLst>
              <a:ext uri="{FF2B5EF4-FFF2-40B4-BE49-F238E27FC236}">
                <a16:creationId xmlns:a16="http://schemas.microsoft.com/office/drawing/2014/main" id="{74673A60-C367-BC43-2E3E-E97474141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78263"/>
              </p:ext>
            </p:extLst>
          </p:nvPr>
        </p:nvGraphicFramePr>
        <p:xfrm>
          <a:off x="6708445" y="4603821"/>
          <a:ext cx="5940000" cy="3683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3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2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83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CF2918A-9952-41FA-F14C-212EB24ED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8" y="957957"/>
            <a:ext cx="1571614" cy="105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E046EA-F81D-3975-3DD6-0D99BED60E0F}"/>
              </a:ext>
            </a:extLst>
          </p:cNvPr>
          <p:cNvGrpSpPr/>
          <p:nvPr/>
        </p:nvGrpSpPr>
        <p:grpSpPr>
          <a:xfrm>
            <a:off x="8743036" y="1674516"/>
            <a:ext cx="963367" cy="373035"/>
            <a:chOff x="2507164" y="1639360"/>
            <a:chExt cx="963367" cy="3730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ACA4012-14E7-00C0-C264-5DB27B85430C}"/>
                </a:ext>
              </a:extLst>
            </p:cNvPr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4" name="文字方塊 8">
              <a:extLst>
                <a:ext uri="{FF2B5EF4-FFF2-40B4-BE49-F238E27FC236}">
                  <a16:creationId xmlns:a16="http://schemas.microsoft.com/office/drawing/2014/main" id="{112FC4F1-0ADE-4705-685B-DAD9732E602F}"/>
                </a:ext>
              </a:extLst>
            </p:cNvPr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8171777-5647-63D9-C367-159807ED98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48" y="957958"/>
            <a:ext cx="1571614" cy="105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6" name="矩形 128">
            <a:extLst>
              <a:ext uri="{FF2B5EF4-FFF2-40B4-BE49-F238E27FC236}">
                <a16:creationId xmlns:a16="http://schemas.microsoft.com/office/drawing/2014/main" id="{007DDCDA-41B6-3B7C-D7D3-EAF2A18628D0}"/>
              </a:ext>
            </a:extLst>
          </p:cNvPr>
          <p:cNvSpPr/>
          <p:nvPr/>
        </p:nvSpPr>
        <p:spPr>
          <a:xfrm>
            <a:off x="8610685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47" name="群組 89">
            <a:extLst>
              <a:ext uri="{FF2B5EF4-FFF2-40B4-BE49-F238E27FC236}">
                <a16:creationId xmlns:a16="http://schemas.microsoft.com/office/drawing/2014/main" id="{2E9D5A2A-1D62-1C59-3C6D-BA6CDECBA4A8}"/>
              </a:ext>
            </a:extLst>
          </p:cNvPr>
          <p:cNvGrpSpPr/>
          <p:nvPr/>
        </p:nvGrpSpPr>
        <p:grpSpPr>
          <a:xfrm>
            <a:off x="6468489" y="3105683"/>
            <a:ext cx="455574" cy="231186"/>
            <a:chOff x="-478076" y="3429000"/>
            <a:chExt cx="429722" cy="160788"/>
          </a:xfrm>
        </p:grpSpPr>
        <p:sp>
          <p:nvSpPr>
            <p:cNvPr id="48" name="矩形: 圓角 90">
              <a:extLst>
                <a:ext uri="{FF2B5EF4-FFF2-40B4-BE49-F238E27FC236}">
                  <a16:creationId xmlns:a16="http://schemas.microsoft.com/office/drawing/2014/main" id="{7F4173F9-4A5A-E86F-D259-8BDCE5309DD8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9" name="文字方塊 91">
              <a:extLst>
                <a:ext uri="{FF2B5EF4-FFF2-40B4-BE49-F238E27FC236}">
                  <a16:creationId xmlns:a16="http://schemas.microsoft.com/office/drawing/2014/main" id="{1D9B9832-DB52-7761-7343-1DEDA2AB680B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0" name="群組 89">
            <a:extLst>
              <a:ext uri="{FF2B5EF4-FFF2-40B4-BE49-F238E27FC236}">
                <a16:creationId xmlns:a16="http://schemas.microsoft.com/office/drawing/2014/main" id="{5D26E0DE-D3FF-4B27-EC6B-67AE4D53499E}"/>
              </a:ext>
            </a:extLst>
          </p:cNvPr>
          <p:cNvGrpSpPr/>
          <p:nvPr/>
        </p:nvGrpSpPr>
        <p:grpSpPr>
          <a:xfrm>
            <a:off x="6468489" y="5379950"/>
            <a:ext cx="455574" cy="231186"/>
            <a:chOff x="-478076" y="3429000"/>
            <a:chExt cx="429722" cy="160788"/>
          </a:xfrm>
        </p:grpSpPr>
        <p:sp>
          <p:nvSpPr>
            <p:cNvPr id="51" name="矩形: 圓角 90">
              <a:extLst>
                <a:ext uri="{FF2B5EF4-FFF2-40B4-BE49-F238E27FC236}">
                  <a16:creationId xmlns:a16="http://schemas.microsoft.com/office/drawing/2014/main" id="{F0C871D8-4E5A-7735-3599-1D42C33A8F06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2" name="文字方塊 91">
              <a:extLst>
                <a:ext uri="{FF2B5EF4-FFF2-40B4-BE49-F238E27FC236}">
                  <a16:creationId xmlns:a16="http://schemas.microsoft.com/office/drawing/2014/main" id="{B5DB1099-DEFC-AFBC-4A54-F491B1E41481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1" name="表格 97">
            <a:extLst>
              <a:ext uri="{FF2B5EF4-FFF2-40B4-BE49-F238E27FC236}">
                <a16:creationId xmlns:a16="http://schemas.microsoft.com/office/drawing/2014/main" id="{52E7F84F-D00E-3140-8CE8-B589803750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808658"/>
              </p:ext>
            </p:extLst>
          </p:nvPr>
        </p:nvGraphicFramePr>
        <p:xfrm>
          <a:off x="304093" y="4987837"/>
          <a:ext cx="5940000" cy="13111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31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1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0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TF26-3403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792239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TF26-3404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89301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TF26-3405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772593"/>
                  </a:ext>
                </a:extLst>
              </a:tr>
            </a:tbl>
          </a:graphicData>
        </a:graphic>
      </p:graphicFrame>
      <p:graphicFrame>
        <p:nvGraphicFramePr>
          <p:cNvPr id="17" name="表格 98">
            <a:extLst>
              <a:ext uri="{FF2B5EF4-FFF2-40B4-BE49-F238E27FC236}">
                <a16:creationId xmlns:a16="http://schemas.microsoft.com/office/drawing/2014/main" id="{A42FB580-9D2A-23D3-851A-88F402513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417562"/>
              </p:ext>
            </p:extLst>
          </p:nvPr>
        </p:nvGraphicFramePr>
        <p:xfrm>
          <a:off x="304093" y="4615344"/>
          <a:ext cx="5940000" cy="372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4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│逢星期二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8" name="群組 89">
            <a:extLst>
              <a:ext uri="{FF2B5EF4-FFF2-40B4-BE49-F238E27FC236}">
                <a16:creationId xmlns:a16="http://schemas.microsoft.com/office/drawing/2014/main" id="{CFF4A265-CA58-57FE-CDB6-5B670C849F81}"/>
              </a:ext>
            </a:extLst>
          </p:cNvPr>
          <p:cNvGrpSpPr/>
          <p:nvPr/>
        </p:nvGrpSpPr>
        <p:grpSpPr>
          <a:xfrm>
            <a:off x="54596" y="5333825"/>
            <a:ext cx="455574" cy="231186"/>
            <a:chOff x="-478076" y="3429000"/>
            <a:chExt cx="429722" cy="160788"/>
          </a:xfrm>
        </p:grpSpPr>
        <p:sp>
          <p:nvSpPr>
            <p:cNvPr id="19" name="矩形: 圓角 90">
              <a:extLst>
                <a:ext uri="{FF2B5EF4-FFF2-40B4-BE49-F238E27FC236}">
                  <a16:creationId xmlns:a16="http://schemas.microsoft.com/office/drawing/2014/main" id="{83DB5EFE-8ADF-1814-128B-48ADB3C07D6C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文字方塊 91">
              <a:extLst>
                <a:ext uri="{FF2B5EF4-FFF2-40B4-BE49-F238E27FC236}">
                  <a16:creationId xmlns:a16="http://schemas.microsoft.com/office/drawing/2014/main" id="{E3B8A87F-5EC7-BDF9-1DF9-6299420BFA51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2" name="群組 89">
            <a:extLst>
              <a:ext uri="{FF2B5EF4-FFF2-40B4-BE49-F238E27FC236}">
                <a16:creationId xmlns:a16="http://schemas.microsoft.com/office/drawing/2014/main" id="{8C9E7FF0-BF16-9AC8-98FE-B28BF24CC747}"/>
              </a:ext>
            </a:extLst>
          </p:cNvPr>
          <p:cNvGrpSpPr/>
          <p:nvPr/>
        </p:nvGrpSpPr>
        <p:grpSpPr>
          <a:xfrm>
            <a:off x="6468490" y="5696472"/>
            <a:ext cx="455574" cy="231186"/>
            <a:chOff x="-478076" y="3429000"/>
            <a:chExt cx="429722" cy="160788"/>
          </a:xfrm>
        </p:grpSpPr>
        <p:sp>
          <p:nvSpPr>
            <p:cNvPr id="34" name="矩形: 圓角 90">
              <a:extLst>
                <a:ext uri="{FF2B5EF4-FFF2-40B4-BE49-F238E27FC236}">
                  <a16:creationId xmlns:a16="http://schemas.microsoft.com/office/drawing/2014/main" id="{1A575B9A-58EE-926D-E737-4A14BB0921C0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文字方塊 91">
              <a:extLst>
                <a:ext uri="{FF2B5EF4-FFF2-40B4-BE49-F238E27FC236}">
                  <a16:creationId xmlns:a16="http://schemas.microsoft.com/office/drawing/2014/main" id="{7F5C765C-B404-A5DD-22C2-334ED381115D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6" name="群組 89">
            <a:extLst>
              <a:ext uri="{FF2B5EF4-FFF2-40B4-BE49-F238E27FC236}">
                <a16:creationId xmlns:a16="http://schemas.microsoft.com/office/drawing/2014/main" id="{14A4939A-C3A4-6C13-F5D4-129E646CEDBF}"/>
              </a:ext>
            </a:extLst>
          </p:cNvPr>
          <p:cNvGrpSpPr/>
          <p:nvPr/>
        </p:nvGrpSpPr>
        <p:grpSpPr>
          <a:xfrm>
            <a:off x="54597" y="5708962"/>
            <a:ext cx="455574" cy="231186"/>
            <a:chOff x="-478076" y="3429000"/>
            <a:chExt cx="429722" cy="160788"/>
          </a:xfrm>
        </p:grpSpPr>
        <p:sp>
          <p:nvSpPr>
            <p:cNvPr id="37" name="矩形: 圓角 90">
              <a:extLst>
                <a:ext uri="{FF2B5EF4-FFF2-40B4-BE49-F238E27FC236}">
                  <a16:creationId xmlns:a16="http://schemas.microsoft.com/office/drawing/2014/main" id="{3EEC900B-04A1-8093-0EB3-E9ECBC9036C8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文字方塊 91">
              <a:extLst>
                <a:ext uri="{FF2B5EF4-FFF2-40B4-BE49-F238E27FC236}">
                  <a16:creationId xmlns:a16="http://schemas.microsoft.com/office/drawing/2014/main" id="{E1130028-841D-823E-122F-956F4F39387A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9" name="群組 89">
            <a:extLst>
              <a:ext uri="{FF2B5EF4-FFF2-40B4-BE49-F238E27FC236}">
                <a16:creationId xmlns:a16="http://schemas.microsoft.com/office/drawing/2014/main" id="{311CC48E-33C3-549A-DA64-7EA0C99B6585}"/>
              </a:ext>
            </a:extLst>
          </p:cNvPr>
          <p:cNvGrpSpPr/>
          <p:nvPr/>
        </p:nvGrpSpPr>
        <p:grpSpPr>
          <a:xfrm>
            <a:off x="6468491" y="6399853"/>
            <a:ext cx="455574" cy="231186"/>
            <a:chOff x="-478076" y="3429000"/>
            <a:chExt cx="429722" cy="160788"/>
          </a:xfrm>
        </p:grpSpPr>
        <p:sp>
          <p:nvSpPr>
            <p:cNvPr id="41" name="矩形: 圓角 90">
              <a:extLst>
                <a:ext uri="{FF2B5EF4-FFF2-40B4-BE49-F238E27FC236}">
                  <a16:creationId xmlns:a16="http://schemas.microsoft.com/office/drawing/2014/main" id="{295206C0-6AB3-92AA-20DA-85E53ABF0BBE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文字方塊 91">
              <a:extLst>
                <a:ext uri="{FF2B5EF4-FFF2-40B4-BE49-F238E27FC236}">
                  <a16:creationId xmlns:a16="http://schemas.microsoft.com/office/drawing/2014/main" id="{B6119171-54A7-AB4E-97A4-1BA383E8F62E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3" name="群組 89">
            <a:extLst>
              <a:ext uri="{FF2B5EF4-FFF2-40B4-BE49-F238E27FC236}">
                <a16:creationId xmlns:a16="http://schemas.microsoft.com/office/drawing/2014/main" id="{E9F1D95B-423E-7CF4-4353-79276A8F5C93}"/>
              </a:ext>
            </a:extLst>
          </p:cNvPr>
          <p:cNvGrpSpPr/>
          <p:nvPr/>
        </p:nvGrpSpPr>
        <p:grpSpPr>
          <a:xfrm>
            <a:off x="6468490" y="6048162"/>
            <a:ext cx="455574" cy="231186"/>
            <a:chOff x="-478076" y="3429000"/>
            <a:chExt cx="429722" cy="160788"/>
          </a:xfrm>
        </p:grpSpPr>
        <p:sp>
          <p:nvSpPr>
            <p:cNvPr id="44" name="矩形: 圓角 90">
              <a:extLst>
                <a:ext uri="{FF2B5EF4-FFF2-40B4-BE49-F238E27FC236}">
                  <a16:creationId xmlns:a16="http://schemas.microsoft.com/office/drawing/2014/main" id="{07105001-8F2B-2DFE-1654-0C9DE0DC13FE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5" name="文字方塊 91">
              <a:extLst>
                <a:ext uri="{FF2B5EF4-FFF2-40B4-BE49-F238E27FC236}">
                  <a16:creationId xmlns:a16="http://schemas.microsoft.com/office/drawing/2014/main" id="{7745CFB0-83C9-6092-7925-4326E108136A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89">
            <a:extLst>
              <a:ext uri="{FF2B5EF4-FFF2-40B4-BE49-F238E27FC236}">
                <a16:creationId xmlns:a16="http://schemas.microsoft.com/office/drawing/2014/main" id="{84BDE617-C6EC-C5D4-3EA3-8676865AF8C9}"/>
              </a:ext>
            </a:extLst>
          </p:cNvPr>
          <p:cNvGrpSpPr/>
          <p:nvPr/>
        </p:nvGrpSpPr>
        <p:grpSpPr>
          <a:xfrm>
            <a:off x="6468490" y="3785618"/>
            <a:ext cx="455574" cy="231186"/>
            <a:chOff x="-478076" y="3429000"/>
            <a:chExt cx="429722" cy="160788"/>
          </a:xfrm>
        </p:grpSpPr>
        <p:sp>
          <p:nvSpPr>
            <p:cNvPr id="40" name="矩形: 圓角 90">
              <a:extLst>
                <a:ext uri="{FF2B5EF4-FFF2-40B4-BE49-F238E27FC236}">
                  <a16:creationId xmlns:a16="http://schemas.microsoft.com/office/drawing/2014/main" id="{08443010-4E48-EE8F-B2B9-ECF7BF239D9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文字方塊 91">
              <a:extLst>
                <a:ext uri="{FF2B5EF4-FFF2-40B4-BE49-F238E27FC236}">
                  <a16:creationId xmlns:a16="http://schemas.microsoft.com/office/drawing/2014/main" id="{64848569-7369-7756-FC11-00A3E16B54E0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4" name="矩形 122">
            <a:extLst>
              <a:ext uri="{FF2B5EF4-FFF2-40B4-BE49-F238E27FC236}">
                <a16:creationId xmlns:a16="http://schemas.microsoft.com/office/drawing/2014/main" id="{3E7AE974-3E83-4456-4E4C-D732BF130795}"/>
              </a:ext>
            </a:extLst>
          </p:cNvPr>
          <p:cNvSpPr/>
          <p:nvPr/>
        </p:nvSpPr>
        <p:spPr>
          <a:xfrm>
            <a:off x="162862" y="8371409"/>
            <a:ext cx="2136519" cy="68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   註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新學員必須申請入會</a:t>
            </a:r>
            <a:endParaRPr lang="en-HK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US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3" name="群組 90">
            <a:extLst>
              <a:ext uri="{FF2B5EF4-FFF2-40B4-BE49-F238E27FC236}">
                <a16:creationId xmlns:a16="http://schemas.microsoft.com/office/drawing/2014/main" id="{0328A59B-8410-5339-67AE-E3EB408183E1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53" name="圖片 51">
              <a:extLst>
                <a:ext uri="{FF2B5EF4-FFF2-40B4-BE49-F238E27FC236}">
                  <a16:creationId xmlns:a16="http://schemas.microsoft.com/office/drawing/2014/main" id="{C231D834-36C2-8C5E-3969-FFC3AC05E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55" name="群組 71">
              <a:extLst>
                <a:ext uri="{FF2B5EF4-FFF2-40B4-BE49-F238E27FC236}">
                  <a16:creationId xmlns:a16="http://schemas.microsoft.com/office/drawing/2014/main" id="{F9333ACB-B7AF-4095-5ACB-1441145776B5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72" name="Google Shape;8315;p60">
                <a:extLst>
                  <a:ext uri="{FF2B5EF4-FFF2-40B4-BE49-F238E27FC236}">
                    <a16:creationId xmlns:a16="http://schemas.microsoft.com/office/drawing/2014/main" id="{2596F01A-C420-4D82-AD7F-775A7B686B06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文字方塊 73">
                <a:extLst>
                  <a:ext uri="{FF2B5EF4-FFF2-40B4-BE49-F238E27FC236}">
                    <a16:creationId xmlns:a16="http://schemas.microsoft.com/office/drawing/2014/main" id="{8FA1B8C4-1E09-9402-30B0-732B8714B7F2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56" name="群組 74">
              <a:extLst>
                <a:ext uri="{FF2B5EF4-FFF2-40B4-BE49-F238E27FC236}">
                  <a16:creationId xmlns:a16="http://schemas.microsoft.com/office/drawing/2014/main" id="{18D10608-A2BC-0E31-3943-F7F73EE9C101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70" name="Google Shape;8834;p60">
                <a:extLst>
                  <a:ext uri="{FF2B5EF4-FFF2-40B4-BE49-F238E27FC236}">
                    <a16:creationId xmlns:a16="http://schemas.microsoft.com/office/drawing/2014/main" id="{96076D83-6F05-989D-E8A5-F5F747F40E6A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文字方塊 76">
                <a:extLst>
                  <a:ext uri="{FF2B5EF4-FFF2-40B4-BE49-F238E27FC236}">
                    <a16:creationId xmlns:a16="http://schemas.microsoft.com/office/drawing/2014/main" id="{4B4BF889-A048-E590-3F47-21AB4DB6E1BF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57" name="群組 77">
              <a:extLst>
                <a:ext uri="{FF2B5EF4-FFF2-40B4-BE49-F238E27FC236}">
                  <a16:creationId xmlns:a16="http://schemas.microsoft.com/office/drawing/2014/main" id="{5E12902B-A9E1-C9F9-01D2-578B837D22C6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64" name="Google Shape;8835;p60">
                <a:extLst>
                  <a:ext uri="{FF2B5EF4-FFF2-40B4-BE49-F238E27FC236}">
                    <a16:creationId xmlns:a16="http://schemas.microsoft.com/office/drawing/2014/main" id="{FDDF73EF-3B81-6AD2-4CC5-B9F38FB78D9A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66" name="Google Shape;8836;p60">
                  <a:extLst>
                    <a:ext uri="{FF2B5EF4-FFF2-40B4-BE49-F238E27FC236}">
                      <a16:creationId xmlns:a16="http://schemas.microsoft.com/office/drawing/2014/main" id="{107CB92B-2A4B-5E4C-2642-186265649F45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8837;p60">
                  <a:extLst>
                    <a:ext uri="{FF2B5EF4-FFF2-40B4-BE49-F238E27FC236}">
                      <a16:creationId xmlns:a16="http://schemas.microsoft.com/office/drawing/2014/main" id="{E42C588D-85CC-8490-72CD-9EDF49CEE59E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8838;p60">
                  <a:extLst>
                    <a:ext uri="{FF2B5EF4-FFF2-40B4-BE49-F238E27FC236}">
                      <a16:creationId xmlns:a16="http://schemas.microsoft.com/office/drawing/2014/main" id="{CD8642EA-E856-242B-BF53-49BB2EC6D501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8839;p60">
                  <a:extLst>
                    <a:ext uri="{FF2B5EF4-FFF2-40B4-BE49-F238E27FC236}">
                      <a16:creationId xmlns:a16="http://schemas.microsoft.com/office/drawing/2014/main" id="{AD6A756F-8962-B362-834E-952FBACABC68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5" name="文字方塊 79">
                <a:extLst>
                  <a:ext uri="{FF2B5EF4-FFF2-40B4-BE49-F238E27FC236}">
                    <a16:creationId xmlns:a16="http://schemas.microsoft.com/office/drawing/2014/main" id="{96EA731F-E7E9-D5AB-DBF1-981C2788E464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58" name="群組 84">
              <a:extLst>
                <a:ext uri="{FF2B5EF4-FFF2-40B4-BE49-F238E27FC236}">
                  <a16:creationId xmlns:a16="http://schemas.microsoft.com/office/drawing/2014/main" id="{C0085977-60E4-7B4D-243D-367029A52B10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59" name="Google Shape;4181;p51">
                <a:extLst>
                  <a:ext uri="{FF2B5EF4-FFF2-40B4-BE49-F238E27FC236}">
                    <a16:creationId xmlns:a16="http://schemas.microsoft.com/office/drawing/2014/main" id="{8F216ABD-E13C-AF60-D5F6-B3011238B229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61" name="Google Shape;4182;p51">
                  <a:extLst>
                    <a:ext uri="{FF2B5EF4-FFF2-40B4-BE49-F238E27FC236}">
                      <a16:creationId xmlns:a16="http://schemas.microsoft.com/office/drawing/2014/main" id="{68F6AE62-9759-7F13-5D45-FD3B546C73D2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4183;p51">
                  <a:extLst>
                    <a:ext uri="{FF2B5EF4-FFF2-40B4-BE49-F238E27FC236}">
                      <a16:creationId xmlns:a16="http://schemas.microsoft.com/office/drawing/2014/main" id="{3AD30AF8-17C9-416F-A1F1-0DA7E06965BA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4184;p51">
                  <a:extLst>
                    <a:ext uri="{FF2B5EF4-FFF2-40B4-BE49-F238E27FC236}">
                      <a16:creationId xmlns:a16="http://schemas.microsoft.com/office/drawing/2014/main" id="{4E190F9A-DF52-167A-4A79-995BCB94FF46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60" name="文字方塊 86">
                <a:extLst>
                  <a:ext uri="{FF2B5EF4-FFF2-40B4-BE49-F238E27FC236}">
                    <a16:creationId xmlns:a16="http://schemas.microsoft.com/office/drawing/2014/main" id="{C7095AD1-57A9-76CB-2A05-784A70640DCD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27" name="群組 89">
            <a:extLst>
              <a:ext uri="{FF2B5EF4-FFF2-40B4-BE49-F238E27FC236}">
                <a16:creationId xmlns:a16="http://schemas.microsoft.com/office/drawing/2014/main" id="{395A5C4C-E52F-69C4-CB3B-E4ADCECFDFB0}"/>
              </a:ext>
            </a:extLst>
          </p:cNvPr>
          <p:cNvGrpSpPr/>
          <p:nvPr/>
        </p:nvGrpSpPr>
        <p:grpSpPr>
          <a:xfrm>
            <a:off x="54598" y="6013761"/>
            <a:ext cx="455574" cy="231186"/>
            <a:chOff x="-478076" y="3429000"/>
            <a:chExt cx="429722" cy="160788"/>
          </a:xfrm>
        </p:grpSpPr>
        <p:sp>
          <p:nvSpPr>
            <p:cNvPr id="28" name="矩形: 圓角 90">
              <a:extLst>
                <a:ext uri="{FF2B5EF4-FFF2-40B4-BE49-F238E27FC236}">
                  <a16:creationId xmlns:a16="http://schemas.microsoft.com/office/drawing/2014/main" id="{32A63722-EBBA-441F-BA30-B694740D5D8D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83" name="文字方塊 91">
              <a:extLst>
                <a:ext uri="{FF2B5EF4-FFF2-40B4-BE49-F238E27FC236}">
                  <a16:creationId xmlns:a16="http://schemas.microsoft.com/office/drawing/2014/main" id="{E044EF60-DB72-F8D4-00B1-2DF38305259F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3D400ED-A847-9C0F-58F3-6D21DBA90DA2}"/>
              </a:ext>
            </a:extLst>
          </p:cNvPr>
          <p:cNvSpPr txBox="1"/>
          <p:nvPr/>
        </p:nvSpPr>
        <p:spPr>
          <a:xfrm>
            <a:off x="3027185" y="2533912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清明節翌日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093F069-73E5-6C52-374F-B0CD9976AD11}"/>
              </a:ext>
            </a:extLst>
          </p:cNvPr>
          <p:cNvSpPr txBox="1"/>
          <p:nvPr/>
        </p:nvSpPr>
        <p:spPr>
          <a:xfrm>
            <a:off x="3062355" y="478474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復活節翌日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6D30B79-49E0-8933-7069-5636C8566B49}"/>
              </a:ext>
            </a:extLst>
          </p:cNvPr>
          <p:cNvSpPr txBox="1"/>
          <p:nvPr/>
        </p:nvSpPr>
        <p:spPr>
          <a:xfrm>
            <a:off x="9170088" y="4761298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線接點 92"/>
          <p:cNvCxnSpPr/>
          <p:nvPr/>
        </p:nvCxnSpPr>
        <p:spPr>
          <a:xfrm>
            <a:off x="6388802" y="-784052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5" y="298285"/>
            <a:ext cx="1563925" cy="635463"/>
          </a:xfrm>
          <a:prstGeom prst="rect">
            <a:avLst/>
          </a:prstGeom>
        </p:spPr>
      </p:pic>
      <p:sp>
        <p:nvSpPr>
          <p:cNvPr id="76" name="矩形 93"/>
          <p:cNvSpPr/>
          <p:nvPr/>
        </p:nvSpPr>
        <p:spPr>
          <a:xfrm>
            <a:off x="161558" y="1254803"/>
            <a:ext cx="3625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德福德藝會籃球訓練中心</a:t>
            </a:r>
          </a:p>
        </p:txBody>
      </p:sp>
      <p:sp>
        <p:nvSpPr>
          <p:cNvPr id="77" name="Google Shape;133;p22"/>
          <p:cNvSpPr/>
          <p:nvPr/>
        </p:nvSpPr>
        <p:spPr>
          <a:xfrm>
            <a:off x="5873284" y="453001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矩形 95"/>
          <p:cNvSpPr/>
          <p:nvPr/>
        </p:nvSpPr>
        <p:spPr>
          <a:xfrm>
            <a:off x="161558" y="1689814"/>
            <a:ext cx="1965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德福花園平台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P13-14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9" name="矩形 96"/>
          <p:cNvSpPr/>
          <p:nvPr/>
        </p:nvSpPr>
        <p:spPr>
          <a:xfrm>
            <a:off x="5901165" y="661898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九龍灣</a:t>
            </a:r>
          </a:p>
        </p:txBody>
      </p:sp>
      <p:grpSp>
        <p:nvGrpSpPr>
          <p:cNvPr id="120" name="群組 141"/>
          <p:cNvGrpSpPr/>
          <p:nvPr/>
        </p:nvGrpSpPr>
        <p:grpSpPr>
          <a:xfrm>
            <a:off x="6399825" y="9162445"/>
            <a:ext cx="6590085" cy="445557"/>
            <a:chOff x="1" y="9184234"/>
            <a:chExt cx="6972216" cy="471393"/>
          </a:xfrm>
        </p:grpSpPr>
        <p:pic>
          <p:nvPicPr>
            <p:cNvPr id="121" name="圖片 142"/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22" name="群組 143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41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63" name="文字方塊 161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3" name="群組 14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38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文字方塊 159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4" name="群組 145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32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34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5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6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37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33" name="文字方塊 153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5" name="群組 146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27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29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0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31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28" name="文字方塊 148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9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77" y="298286"/>
            <a:ext cx="1563925" cy="635463"/>
          </a:xfrm>
          <a:prstGeom prst="rect">
            <a:avLst/>
          </a:prstGeom>
        </p:spPr>
      </p:pic>
      <p:sp>
        <p:nvSpPr>
          <p:cNvPr id="30" name="矩形 93"/>
          <p:cNvSpPr/>
          <p:nvPr/>
        </p:nvSpPr>
        <p:spPr>
          <a:xfrm>
            <a:off x="6526097" y="1254803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德福德藝會籃球訓練中心</a:t>
            </a:r>
          </a:p>
        </p:txBody>
      </p:sp>
      <p:sp>
        <p:nvSpPr>
          <p:cNvPr id="31" name="Google Shape;133;p22"/>
          <p:cNvSpPr/>
          <p:nvPr/>
        </p:nvSpPr>
        <p:spPr>
          <a:xfrm>
            <a:off x="12274086" y="453002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矩形 96"/>
          <p:cNvSpPr/>
          <p:nvPr/>
        </p:nvSpPr>
        <p:spPr>
          <a:xfrm>
            <a:off x="12301967" y="661899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九龍灣</a:t>
            </a:r>
          </a:p>
        </p:txBody>
      </p:sp>
      <p:grpSp>
        <p:nvGrpSpPr>
          <p:cNvPr id="2" name="群組 64"/>
          <p:cNvGrpSpPr/>
          <p:nvPr/>
        </p:nvGrpSpPr>
        <p:grpSpPr>
          <a:xfrm>
            <a:off x="8390354" y="7259872"/>
            <a:ext cx="4217511" cy="1669413"/>
            <a:chOff x="2905938" y="7717381"/>
            <a:chExt cx="3744000" cy="1669413"/>
          </a:xfrm>
        </p:grpSpPr>
        <p:sp>
          <p:nvSpPr>
            <p:cNvPr id="7" name="矩形: 圓角 65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0" name="矩形: 圓角化同側角落 66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2" name="矩形 68"/>
            <p:cNvSpPr/>
            <p:nvPr/>
          </p:nvSpPr>
          <p:spPr>
            <a:xfrm>
              <a:off x="4868515" y="7769637"/>
              <a:ext cx="13557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3" name="矩形: 圓角 69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aphicFrame>
        <p:nvGraphicFramePr>
          <p:cNvPr id="15" name="表格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47740"/>
              </p:ext>
            </p:extLst>
          </p:nvPr>
        </p:nvGraphicFramePr>
        <p:xfrm>
          <a:off x="6673304" y="2785452"/>
          <a:ext cx="5833174" cy="26882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4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9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9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3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19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TF26-3421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TF26-3422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2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TF26-3423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TF26-3424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12:30-14:00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$2,970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89132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TF26-3425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055383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TF26-3426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15:30-17:00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$2,610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821555"/>
                  </a:ext>
                </a:extLst>
              </a:tr>
              <a:tr h="3323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$2,340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759334"/>
                  </a:ext>
                </a:extLst>
              </a:tr>
            </a:tbl>
          </a:graphicData>
        </a:graphic>
      </p:graphicFrame>
      <p:graphicFrame>
        <p:nvGraphicFramePr>
          <p:cNvPr id="16" name="表格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72124"/>
              </p:ext>
            </p:extLst>
          </p:nvPr>
        </p:nvGraphicFramePr>
        <p:xfrm>
          <a:off x="6673304" y="2412960"/>
          <a:ext cx="5833178" cy="39679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4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79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矩形 95"/>
          <p:cNvSpPr/>
          <p:nvPr/>
        </p:nvSpPr>
        <p:spPr>
          <a:xfrm>
            <a:off x="6527191" y="1713261"/>
            <a:ext cx="2010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德福花園平台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P13-14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graphicFrame>
        <p:nvGraphicFramePr>
          <p:cNvPr id="3" name="表格 97">
            <a:extLst>
              <a:ext uri="{FF2B5EF4-FFF2-40B4-BE49-F238E27FC236}">
                <a16:creationId xmlns:a16="http://schemas.microsoft.com/office/drawing/2014/main" id="{4D2C3E66-17EE-A14C-C81E-7BF29FF3FD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950765"/>
              </p:ext>
            </p:extLst>
          </p:nvPr>
        </p:nvGraphicFramePr>
        <p:xfrm>
          <a:off x="249047" y="2762007"/>
          <a:ext cx="5940000" cy="30048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0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TF26-3413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09:00-10:00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TF26-3414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TF26-3415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11:30-13:00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階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TF26-3416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13:00-14:00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8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14:00-15:00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$2,080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0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15:00-16:30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5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TF26-3419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16:30-18:00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$2,320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2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TF26-3420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18:00-19:30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$2,640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91419"/>
                  </a:ext>
                </a:extLst>
              </a:tr>
            </a:tbl>
          </a:graphicData>
        </a:graphic>
      </p:graphicFrame>
      <p:graphicFrame>
        <p:nvGraphicFramePr>
          <p:cNvPr id="5" name="表格 98">
            <a:extLst>
              <a:ext uri="{FF2B5EF4-FFF2-40B4-BE49-F238E27FC236}">
                <a16:creationId xmlns:a16="http://schemas.microsoft.com/office/drawing/2014/main" id="{FED472BC-1D76-848F-8230-9AAE3213D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85975"/>
              </p:ext>
            </p:extLst>
          </p:nvPr>
        </p:nvGraphicFramePr>
        <p:xfrm>
          <a:off x="249047" y="2412961"/>
          <a:ext cx="5940000" cy="3990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00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12B63B0-E921-0F72-87AB-00A7A604BFD6}"/>
              </a:ext>
            </a:extLst>
          </p:cNvPr>
          <p:cNvGrpSpPr/>
          <p:nvPr/>
        </p:nvGrpSpPr>
        <p:grpSpPr>
          <a:xfrm>
            <a:off x="2353956" y="1674515"/>
            <a:ext cx="963367" cy="373035"/>
            <a:chOff x="2507164" y="1639360"/>
            <a:chExt cx="963367" cy="37303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BA00DD0-7580-E05E-6CC1-5294C1D81998}"/>
                </a:ext>
              </a:extLst>
            </p:cNvPr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8" name="文字方塊 8">
              <a:extLst>
                <a:ext uri="{FF2B5EF4-FFF2-40B4-BE49-F238E27FC236}">
                  <a16:creationId xmlns:a16="http://schemas.microsoft.com/office/drawing/2014/main" id="{C456DFD6-4505-7D45-48F0-7506779B2AF1}"/>
                </a:ext>
              </a:extLst>
            </p:cNvPr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3B1C6D1-F1C9-B7C9-1854-8B69F5A8E4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48" y="957957"/>
            <a:ext cx="1571614" cy="105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EC071AF-85B8-89C4-7D46-5B65D24C231E}"/>
              </a:ext>
            </a:extLst>
          </p:cNvPr>
          <p:cNvGrpSpPr/>
          <p:nvPr/>
        </p:nvGrpSpPr>
        <p:grpSpPr>
          <a:xfrm>
            <a:off x="8743036" y="1674516"/>
            <a:ext cx="963367" cy="373035"/>
            <a:chOff x="2507164" y="1639360"/>
            <a:chExt cx="963367" cy="37303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BD481C-CA98-56A4-315B-C6560915737D}"/>
                </a:ext>
              </a:extLst>
            </p:cNvPr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22" name="文字方塊 8">
              <a:extLst>
                <a:ext uri="{FF2B5EF4-FFF2-40B4-BE49-F238E27FC236}">
                  <a16:creationId xmlns:a16="http://schemas.microsoft.com/office/drawing/2014/main" id="{3B61B0EB-D865-DDBE-8F6C-5CBF9B9694B7}"/>
                </a:ext>
              </a:extLst>
            </p:cNvPr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8CE9861-7E09-C667-B3E5-B2B0E1639C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348" y="957958"/>
            <a:ext cx="1571614" cy="1057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</p:spPr>
      </p:pic>
      <p:sp>
        <p:nvSpPr>
          <p:cNvPr id="6" name="矩形 122">
            <a:extLst>
              <a:ext uri="{FF2B5EF4-FFF2-40B4-BE49-F238E27FC236}">
                <a16:creationId xmlns:a16="http://schemas.microsoft.com/office/drawing/2014/main" id="{C6916845-ABA6-76BD-28CE-0C9ECCDB01DC}"/>
              </a:ext>
            </a:extLst>
          </p:cNvPr>
          <p:cNvSpPr/>
          <p:nvPr/>
        </p:nvSpPr>
        <p:spPr>
          <a:xfrm>
            <a:off x="162862" y="8230733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   註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新學員必須申請入會</a:t>
            </a:r>
            <a:endParaRPr lang="en-HK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US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 Team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須由沈校長推薦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28">
            <a:extLst>
              <a:ext uri="{FF2B5EF4-FFF2-40B4-BE49-F238E27FC236}">
                <a16:creationId xmlns:a16="http://schemas.microsoft.com/office/drawing/2014/main" id="{AD15D6A0-B077-AB30-ED63-AD312E5FD9D8}"/>
              </a:ext>
            </a:extLst>
          </p:cNvPr>
          <p:cNvSpPr/>
          <p:nvPr/>
        </p:nvSpPr>
        <p:spPr>
          <a:xfrm>
            <a:off x="8540350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89">
            <a:extLst>
              <a:ext uri="{FF2B5EF4-FFF2-40B4-BE49-F238E27FC236}">
                <a16:creationId xmlns:a16="http://schemas.microsoft.com/office/drawing/2014/main" id="{7C783831-F217-5524-9086-AE99A7A2CCB4}"/>
              </a:ext>
            </a:extLst>
          </p:cNvPr>
          <p:cNvGrpSpPr/>
          <p:nvPr/>
        </p:nvGrpSpPr>
        <p:grpSpPr>
          <a:xfrm>
            <a:off x="6456766" y="4207650"/>
            <a:ext cx="455574" cy="231186"/>
            <a:chOff x="-478076" y="3429000"/>
            <a:chExt cx="429722" cy="160788"/>
          </a:xfrm>
        </p:grpSpPr>
        <p:sp>
          <p:nvSpPr>
            <p:cNvPr id="14" name="矩形: 圓角 90">
              <a:extLst>
                <a:ext uri="{FF2B5EF4-FFF2-40B4-BE49-F238E27FC236}">
                  <a16:creationId xmlns:a16="http://schemas.microsoft.com/office/drawing/2014/main" id="{3CFF8F6E-8C22-BE6C-EE35-A5C55619F9C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字方塊 91">
              <a:extLst>
                <a:ext uri="{FF2B5EF4-FFF2-40B4-BE49-F238E27FC236}">
                  <a16:creationId xmlns:a16="http://schemas.microsoft.com/office/drawing/2014/main" id="{8020C999-F9CD-48FD-03DA-001CA9B13922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4" name="群組 89">
            <a:extLst>
              <a:ext uri="{FF2B5EF4-FFF2-40B4-BE49-F238E27FC236}">
                <a16:creationId xmlns:a16="http://schemas.microsoft.com/office/drawing/2014/main" id="{1645EA8C-B89E-0AFD-0885-F248EE94A159}"/>
              </a:ext>
            </a:extLst>
          </p:cNvPr>
          <p:cNvGrpSpPr/>
          <p:nvPr/>
        </p:nvGrpSpPr>
        <p:grpSpPr>
          <a:xfrm>
            <a:off x="9074" y="5473744"/>
            <a:ext cx="455574" cy="231186"/>
            <a:chOff x="-478076" y="3429000"/>
            <a:chExt cx="429722" cy="160788"/>
          </a:xfrm>
        </p:grpSpPr>
        <p:sp>
          <p:nvSpPr>
            <p:cNvPr id="35" name="矩形: 圓角 90">
              <a:extLst>
                <a:ext uri="{FF2B5EF4-FFF2-40B4-BE49-F238E27FC236}">
                  <a16:creationId xmlns:a16="http://schemas.microsoft.com/office/drawing/2014/main" id="{F54EF463-876D-2260-E3D4-9DF6E391CF1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文字方塊 91">
              <a:extLst>
                <a:ext uri="{FF2B5EF4-FFF2-40B4-BE49-F238E27FC236}">
                  <a16:creationId xmlns:a16="http://schemas.microsoft.com/office/drawing/2014/main" id="{6164785A-8A5A-AFF2-DCA4-ADB1C95E7F25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6" name="群組 90">
            <a:extLst>
              <a:ext uri="{FF2B5EF4-FFF2-40B4-BE49-F238E27FC236}">
                <a16:creationId xmlns:a16="http://schemas.microsoft.com/office/drawing/2014/main" id="{7C6B4588-B2A1-69F5-4248-864E21B85FEC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27" name="圖片 51">
              <a:extLst>
                <a:ext uri="{FF2B5EF4-FFF2-40B4-BE49-F238E27FC236}">
                  <a16:creationId xmlns:a16="http://schemas.microsoft.com/office/drawing/2014/main" id="{B276B01B-3716-18F6-122C-7ABDB4255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28" name="群組 71">
              <a:extLst>
                <a:ext uri="{FF2B5EF4-FFF2-40B4-BE49-F238E27FC236}">
                  <a16:creationId xmlns:a16="http://schemas.microsoft.com/office/drawing/2014/main" id="{DF425C13-F7B1-F9CC-6870-9F067D884C52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52" name="Google Shape;8315;p60">
                <a:extLst>
                  <a:ext uri="{FF2B5EF4-FFF2-40B4-BE49-F238E27FC236}">
                    <a16:creationId xmlns:a16="http://schemas.microsoft.com/office/drawing/2014/main" id="{250B0A42-4626-5C38-9D10-8BE6922ED625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文字方塊 73">
                <a:extLst>
                  <a:ext uri="{FF2B5EF4-FFF2-40B4-BE49-F238E27FC236}">
                    <a16:creationId xmlns:a16="http://schemas.microsoft.com/office/drawing/2014/main" id="{04D41101-D617-F33C-2303-0B8EFB881042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2" name="群組 74">
              <a:extLst>
                <a:ext uri="{FF2B5EF4-FFF2-40B4-BE49-F238E27FC236}">
                  <a16:creationId xmlns:a16="http://schemas.microsoft.com/office/drawing/2014/main" id="{20665CDC-C7DB-B359-0BBD-F563963404B6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50" name="Google Shape;8834;p60">
                <a:extLst>
                  <a:ext uri="{FF2B5EF4-FFF2-40B4-BE49-F238E27FC236}">
                    <a16:creationId xmlns:a16="http://schemas.microsoft.com/office/drawing/2014/main" id="{C64EDF27-4A18-524B-D7E7-80015C210CC3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文字方塊 76">
                <a:extLst>
                  <a:ext uri="{FF2B5EF4-FFF2-40B4-BE49-F238E27FC236}">
                    <a16:creationId xmlns:a16="http://schemas.microsoft.com/office/drawing/2014/main" id="{E975F6E8-FC47-AED5-1F8A-D82AB8445016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7" name="群組 77">
              <a:extLst>
                <a:ext uri="{FF2B5EF4-FFF2-40B4-BE49-F238E27FC236}">
                  <a16:creationId xmlns:a16="http://schemas.microsoft.com/office/drawing/2014/main" id="{3CBA2EFF-03EF-018E-31C3-0C083F6C4BCF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44" name="Google Shape;8835;p60">
                <a:extLst>
                  <a:ext uri="{FF2B5EF4-FFF2-40B4-BE49-F238E27FC236}">
                    <a16:creationId xmlns:a16="http://schemas.microsoft.com/office/drawing/2014/main" id="{0E0F979C-6BF3-4962-8910-7DE2135F2C1A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46" name="Google Shape;8836;p60">
                  <a:extLst>
                    <a:ext uri="{FF2B5EF4-FFF2-40B4-BE49-F238E27FC236}">
                      <a16:creationId xmlns:a16="http://schemas.microsoft.com/office/drawing/2014/main" id="{093099BB-4611-02F8-A5C6-8BE5E872DE8B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Google Shape;8837;p60">
                  <a:extLst>
                    <a:ext uri="{FF2B5EF4-FFF2-40B4-BE49-F238E27FC236}">
                      <a16:creationId xmlns:a16="http://schemas.microsoft.com/office/drawing/2014/main" id="{C4C5DE18-28A9-8150-3FE9-725FB8D286C5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Google Shape;8838;p60">
                  <a:extLst>
                    <a:ext uri="{FF2B5EF4-FFF2-40B4-BE49-F238E27FC236}">
                      <a16:creationId xmlns:a16="http://schemas.microsoft.com/office/drawing/2014/main" id="{E6B0575A-9D9D-864C-7100-2EA464A1D95A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8839;p60">
                  <a:extLst>
                    <a:ext uri="{FF2B5EF4-FFF2-40B4-BE49-F238E27FC236}">
                      <a16:creationId xmlns:a16="http://schemas.microsoft.com/office/drawing/2014/main" id="{D349BD6D-729E-1040-5E16-B0E4D14FAF56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文字方塊 79">
                <a:extLst>
                  <a:ext uri="{FF2B5EF4-FFF2-40B4-BE49-F238E27FC236}">
                    <a16:creationId xmlns:a16="http://schemas.microsoft.com/office/drawing/2014/main" id="{B26755A9-94C3-8F15-6191-E357AA298899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8" name="群組 84">
              <a:extLst>
                <a:ext uri="{FF2B5EF4-FFF2-40B4-BE49-F238E27FC236}">
                  <a16:creationId xmlns:a16="http://schemas.microsoft.com/office/drawing/2014/main" id="{F545A902-BE5C-0F79-9A4F-90A0AA8BBA73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39" name="Google Shape;4181;p51">
                <a:extLst>
                  <a:ext uri="{FF2B5EF4-FFF2-40B4-BE49-F238E27FC236}">
                    <a16:creationId xmlns:a16="http://schemas.microsoft.com/office/drawing/2014/main" id="{421B6681-C148-ABB6-A6BE-D8F14D02B5BD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41" name="Google Shape;4182;p51">
                  <a:extLst>
                    <a:ext uri="{FF2B5EF4-FFF2-40B4-BE49-F238E27FC236}">
                      <a16:creationId xmlns:a16="http://schemas.microsoft.com/office/drawing/2014/main" id="{EF4BB421-9E67-DE11-E2FA-72A38A81288B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Google Shape;4183;p51">
                  <a:extLst>
                    <a:ext uri="{FF2B5EF4-FFF2-40B4-BE49-F238E27FC236}">
                      <a16:creationId xmlns:a16="http://schemas.microsoft.com/office/drawing/2014/main" id="{581D257C-F713-45D3-B19F-3A4C1C74C470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Google Shape;4184;p51">
                  <a:extLst>
                    <a:ext uri="{FF2B5EF4-FFF2-40B4-BE49-F238E27FC236}">
                      <a16:creationId xmlns:a16="http://schemas.microsoft.com/office/drawing/2014/main" id="{AB099740-0E60-CB1E-7B22-DCE7A1F6CDF0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0" name="文字方塊 86">
                <a:extLst>
                  <a:ext uri="{FF2B5EF4-FFF2-40B4-BE49-F238E27FC236}">
                    <a16:creationId xmlns:a16="http://schemas.microsoft.com/office/drawing/2014/main" id="{24E2DB55-8E3C-101E-5D02-F49D98EA6ACC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A1F4209-9530-BA9D-2A62-65FF2C78E6A0}"/>
              </a:ext>
            </a:extLst>
          </p:cNvPr>
          <p:cNvSpPr txBox="1"/>
          <p:nvPr/>
        </p:nvSpPr>
        <p:spPr>
          <a:xfrm>
            <a:off x="2675501" y="2580803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D17A58-52EC-673F-92FF-58D5A4CD2847}"/>
              </a:ext>
            </a:extLst>
          </p:cNvPr>
          <p:cNvSpPr txBox="1"/>
          <p:nvPr/>
        </p:nvSpPr>
        <p:spPr>
          <a:xfrm>
            <a:off x="9334211" y="2580804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46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圖片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5" y="298285"/>
            <a:ext cx="1563925" cy="635463"/>
          </a:xfrm>
          <a:prstGeom prst="rect">
            <a:avLst/>
          </a:prstGeom>
        </p:spPr>
      </p:pic>
      <p:sp>
        <p:nvSpPr>
          <p:cNvPr id="107" name="矩形 115"/>
          <p:cNvSpPr/>
          <p:nvPr/>
        </p:nvSpPr>
        <p:spPr>
          <a:xfrm>
            <a:off x="203802" y="1254803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香港遊樂場協會禮堂</a:t>
            </a:r>
          </a:p>
        </p:txBody>
      </p:sp>
      <p:sp>
        <p:nvSpPr>
          <p:cNvPr id="108" name="Google Shape;133;p22"/>
          <p:cNvSpPr/>
          <p:nvPr/>
        </p:nvSpPr>
        <p:spPr>
          <a:xfrm>
            <a:off x="5869112" y="453001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矩形 117"/>
          <p:cNvSpPr/>
          <p:nvPr/>
        </p:nvSpPr>
        <p:spPr>
          <a:xfrm>
            <a:off x="204896" y="1674236"/>
            <a:ext cx="27446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奶路臣街 </a:t>
            </a:r>
            <a:r>
              <a:rPr lang="en-US" altLang="zh-TW" sz="1600" dirty="0">
                <a:ea typeface="微軟正黑體" panose="020B0604030504040204" pitchFamily="34" charset="-120"/>
              </a:rPr>
              <a:t>38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號麥花臣匯 </a:t>
            </a:r>
            <a:r>
              <a:rPr lang="en-US" altLang="zh-TW" sz="1600" dirty="0">
                <a:ea typeface="微軟正黑體" panose="020B0604030504040204" pitchFamily="34" charset="-120"/>
              </a:rPr>
              <a:t>3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</a:p>
        </p:txBody>
      </p:sp>
      <p:sp>
        <p:nvSpPr>
          <p:cNvPr id="139" name="矩形 118"/>
          <p:cNvSpPr/>
          <p:nvPr/>
        </p:nvSpPr>
        <p:spPr>
          <a:xfrm>
            <a:off x="5921750" y="822013"/>
            <a:ext cx="56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旺</a:t>
            </a:r>
            <a:endParaRPr lang="en-US" altLang="zh-TW" sz="2400" dirty="0">
              <a:solidFill>
                <a:schemeClr val="bg1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角</a:t>
            </a:r>
          </a:p>
        </p:txBody>
      </p:sp>
      <p:graphicFrame>
        <p:nvGraphicFramePr>
          <p:cNvPr id="142" name="表格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01182"/>
              </p:ext>
            </p:extLst>
          </p:nvPr>
        </p:nvGraphicFramePr>
        <p:xfrm>
          <a:off x="297210" y="2597796"/>
          <a:ext cx="5940000" cy="13478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9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PA26-3401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5-7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$1,750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PA26-3402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5-7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$1,750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A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029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PA26-3403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12:00-13:00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HK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$1,750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84417"/>
                  </a:ext>
                </a:extLst>
              </a:tr>
            </a:tbl>
          </a:graphicData>
        </a:graphic>
      </p:graphicFrame>
      <p:graphicFrame>
        <p:nvGraphicFramePr>
          <p:cNvPr id="143" name="表格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192351"/>
              </p:ext>
            </p:extLst>
          </p:nvPr>
        </p:nvGraphicFramePr>
        <p:xfrm>
          <a:off x="297209" y="2225390"/>
          <a:ext cx="5940000" cy="3790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1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01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│逢星期六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6" name="Picture 8" descr="遊樂場協會 LOGO的圖片搜尋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67" y="566182"/>
            <a:ext cx="1404000" cy="2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圖片 1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2"/>
          <a:stretch>
            <a:fillRect/>
          </a:stretch>
        </p:blipFill>
        <p:spPr>
          <a:xfrm>
            <a:off x="4406603" y="953220"/>
            <a:ext cx="1373978" cy="107667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148" name="群組 125"/>
          <p:cNvGrpSpPr/>
          <p:nvPr/>
        </p:nvGrpSpPr>
        <p:grpSpPr>
          <a:xfrm>
            <a:off x="1998650" y="7331592"/>
            <a:ext cx="4183846" cy="1669413"/>
            <a:chOff x="2905938" y="7717381"/>
            <a:chExt cx="3744000" cy="1669413"/>
          </a:xfrm>
        </p:grpSpPr>
        <p:sp>
          <p:nvSpPr>
            <p:cNvPr id="149" name="矩形: 圓角 126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50" name="矩形: 圓角化同側角落 127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2" name="矩形 129"/>
            <p:cNvSpPr/>
            <p:nvPr/>
          </p:nvSpPr>
          <p:spPr>
            <a:xfrm>
              <a:off x="4912933" y="7769637"/>
              <a:ext cx="1266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53" name="矩形: 圓角 130"/>
            <p:cNvSpPr/>
            <p:nvPr/>
          </p:nvSpPr>
          <p:spPr>
            <a:xfrm>
              <a:off x="2983617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100118" y="1673659"/>
            <a:ext cx="963367" cy="373035"/>
            <a:chOff x="2507164" y="1639360"/>
            <a:chExt cx="963367" cy="373035"/>
          </a:xfrm>
        </p:grpSpPr>
        <p:sp>
          <p:nvSpPr>
            <p:cNvPr id="154" name="Rectangle: Rounded Corners 153"/>
            <p:cNvSpPr/>
            <p:nvPr/>
          </p:nvSpPr>
          <p:spPr>
            <a:xfrm>
              <a:off x="2507164" y="1639360"/>
              <a:ext cx="963367" cy="373035"/>
            </a:xfrm>
            <a:prstGeom prst="roundRect">
              <a:avLst>
                <a:gd name="adj" fmla="val 44951"/>
              </a:avLst>
            </a:prstGeom>
            <a:solidFill>
              <a:srgbClr val="4C81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dirty="0"/>
            </a:p>
          </p:txBody>
        </p:sp>
        <p:sp>
          <p:nvSpPr>
            <p:cNvPr id="155" name="文字方塊 8"/>
            <p:cNvSpPr txBox="1"/>
            <p:nvPr/>
          </p:nvSpPr>
          <p:spPr>
            <a:xfrm>
              <a:off x="2535885" y="167653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tabLst>
                  <a:tab pos="542925" algn="l"/>
                </a:tabLst>
              </a:pPr>
              <a:r>
                <a:rPr lang="zh-TW" altLang="en-US" sz="14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固定場地</a:t>
              </a:r>
              <a:endParaRPr lang="zh-HK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42" name="表格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886899"/>
              </p:ext>
            </p:extLst>
          </p:nvPr>
        </p:nvGraphicFramePr>
        <p:xfrm>
          <a:off x="312512" y="4915845"/>
          <a:ext cx="5940000" cy="10297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2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64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PA26-3404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3-4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10:00-11:00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102"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PA26-3405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5-7</a:t>
                      </a:r>
                      <a:r>
                        <a:rPr kumimoji="0" lang="zh-TW" alt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歲</a:t>
                      </a:r>
                      <a:endParaRPr kumimoji="0" lang="zh-HK" altLang="en-US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$2,000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初階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310" marR="61310" marT="30656" marB="30656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表格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697663"/>
              </p:ext>
            </p:extLst>
          </p:nvPr>
        </p:nvGraphicFramePr>
        <p:xfrm>
          <a:off x="293723" y="4565345"/>
          <a:ext cx="5940000" cy="3879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0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94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矩形 122">
            <a:extLst>
              <a:ext uri="{FF2B5EF4-FFF2-40B4-BE49-F238E27FC236}">
                <a16:creationId xmlns:a16="http://schemas.microsoft.com/office/drawing/2014/main" id="{187251A3-129C-7DA8-3CFB-C3A16F5EAD9A}"/>
              </a:ext>
            </a:extLst>
          </p:cNvPr>
          <p:cNvSpPr/>
          <p:nvPr/>
        </p:nvSpPr>
        <p:spPr>
          <a:xfrm>
            <a:off x="162862" y="8357214"/>
            <a:ext cx="2136519" cy="686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128">
            <a:extLst>
              <a:ext uri="{FF2B5EF4-FFF2-40B4-BE49-F238E27FC236}">
                <a16:creationId xmlns:a16="http://schemas.microsoft.com/office/drawing/2014/main" id="{F04ED3DA-C159-6ED0-C83B-9103948B5151}"/>
              </a:ext>
            </a:extLst>
          </p:cNvPr>
          <p:cNvSpPr/>
          <p:nvPr/>
        </p:nvSpPr>
        <p:spPr>
          <a:xfrm>
            <a:off x="2080926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8" name="圖片 43">
            <a:extLst>
              <a:ext uri="{FF2B5EF4-FFF2-40B4-BE49-F238E27FC236}">
                <a16:creationId xmlns:a16="http://schemas.microsoft.com/office/drawing/2014/main" id="{6E3C1DE6-E572-15EC-40C1-C99FD7DCE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523" y="304934"/>
            <a:ext cx="1563925" cy="635463"/>
          </a:xfrm>
          <a:prstGeom prst="rect">
            <a:avLst/>
          </a:prstGeom>
        </p:spPr>
      </p:pic>
      <p:sp>
        <p:nvSpPr>
          <p:cNvPr id="59" name="矩形 44">
            <a:extLst>
              <a:ext uri="{FF2B5EF4-FFF2-40B4-BE49-F238E27FC236}">
                <a16:creationId xmlns:a16="http://schemas.microsoft.com/office/drawing/2014/main" id="{87BDA456-08EF-4B84-33C8-ACF9073B7B47}"/>
              </a:ext>
            </a:extLst>
          </p:cNvPr>
          <p:cNvSpPr/>
          <p:nvPr/>
        </p:nvSpPr>
        <p:spPr>
          <a:xfrm>
            <a:off x="6651027" y="1261452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香港培正小學</a:t>
            </a:r>
          </a:p>
        </p:txBody>
      </p:sp>
      <p:sp>
        <p:nvSpPr>
          <p:cNvPr id="60" name="Google Shape;133;p22">
            <a:extLst>
              <a:ext uri="{FF2B5EF4-FFF2-40B4-BE49-F238E27FC236}">
                <a16:creationId xmlns:a16="http://schemas.microsoft.com/office/drawing/2014/main" id="{30730559-1755-7EFC-8E7B-23A16351377F}"/>
              </a:ext>
            </a:extLst>
          </p:cNvPr>
          <p:cNvSpPr/>
          <p:nvPr/>
        </p:nvSpPr>
        <p:spPr>
          <a:xfrm>
            <a:off x="12269793" y="451247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矩形 46">
            <a:extLst>
              <a:ext uri="{FF2B5EF4-FFF2-40B4-BE49-F238E27FC236}">
                <a16:creationId xmlns:a16="http://schemas.microsoft.com/office/drawing/2014/main" id="{9E2510F0-4F2B-5528-86C2-362CB733912C}"/>
              </a:ext>
            </a:extLst>
          </p:cNvPr>
          <p:cNvSpPr/>
          <p:nvPr/>
        </p:nvSpPr>
        <p:spPr>
          <a:xfrm>
            <a:off x="6628675" y="1667435"/>
            <a:ext cx="3054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窩打老道八十號 </a:t>
            </a:r>
            <a:r>
              <a:rPr lang="en-US" altLang="zh-TW" sz="1600" dirty="0">
                <a:ea typeface="微軟正黑體" panose="020B0604030504040204" pitchFamily="34" charset="-120"/>
              </a:rPr>
              <a:t>K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 </a:t>
            </a:r>
            <a:r>
              <a:rPr lang="en-US" altLang="zh-TW" sz="1600" dirty="0">
                <a:ea typeface="微軟正黑體" panose="020B0604030504040204" pitchFamily="34" charset="-120"/>
              </a:rPr>
              <a:t>5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樓體育館</a:t>
            </a:r>
          </a:p>
        </p:txBody>
      </p:sp>
      <p:sp>
        <p:nvSpPr>
          <p:cNvPr id="62" name="矩形 99">
            <a:extLst>
              <a:ext uri="{FF2B5EF4-FFF2-40B4-BE49-F238E27FC236}">
                <a16:creationId xmlns:a16="http://schemas.microsoft.com/office/drawing/2014/main" id="{E4CB16BF-6CED-0AEF-20A2-C0EFE0532E70}"/>
              </a:ext>
            </a:extLst>
          </p:cNvPr>
          <p:cNvSpPr/>
          <p:nvPr/>
        </p:nvSpPr>
        <p:spPr>
          <a:xfrm>
            <a:off x="12303709" y="636205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何文田</a:t>
            </a:r>
          </a:p>
        </p:txBody>
      </p:sp>
      <p:pic>
        <p:nvPicPr>
          <p:cNvPr id="63" name="圖片 124">
            <a:extLst>
              <a:ext uri="{FF2B5EF4-FFF2-40B4-BE49-F238E27FC236}">
                <a16:creationId xmlns:a16="http://schemas.microsoft.com/office/drawing/2014/main" id="{2684E719-E70F-8C5C-2377-0CA624618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77" y="895807"/>
            <a:ext cx="1460826" cy="109561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pSp>
        <p:nvGrpSpPr>
          <p:cNvPr id="65" name="群組 162">
            <a:extLst>
              <a:ext uri="{FF2B5EF4-FFF2-40B4-BE49-F238E27FC236}">
                <a16:creationId xmlns:a16="http://schemas.microsoft.com/office/drawing/2014/main" id="{DEB7DA04-008D-234D-6204-0DC168859ABE}"/>
              </a:ext>
            </a:extLst>
          </p:cNvPr>
          <p:cNvGrpSpPr/>
          <p:nvPr/>
        </p:nvGrpSpPr>
        <p:grpSpPr>
          <a:xfrm>
            <a:off x="6405138" y="9155644"/>
            <a:ext cx="6590085" cy="445557"/>
            <a:chOff x="1" y="9184234"/>
            <a:chExt cx="6972216" cy="471393"/>
          </a:xfrm>
        </p:grpSpPr>
        <p:pic>
          <p:nvPicPr>
            <p:cNvPr id="66" name="圖片 163">
              <a:extLst>
                <a:ext uri="{FF2B5EF4-FFF2-40B4-BE49-F238E27FC236}">
                  <a16:creationId xmlns:a16="http://schemas.microsoft.com/office/drawing/2014/main" id="{BB1CDECC-1D41-D4A5-45D6-84D9E9E0B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67" name="群組 164">
              <a:extLst>
                <a:ext uri="{FF2B5EF4-FFF2-40B4-BE49-F238E27FC236}">
                  <a16:creationId xmlns:a16="http://schemas.microsoft.com/office/drawing/2014/main" id="{71C5A8AB-C2EF-7B69-65B9-1D7E38F109AA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85" name="Google Shape;8315;p60">
                <a:extLst>
                  <a:ext uri="{FF2B5EF4-FFF2-40B4-BE49-F238E27FC236}">
                    <a16:creationId xmlns:a16="http://schemas.microsoft.com/office/drawing/2014/main" id="{065DB3E0-E77C-4396-FA72-50FEEDC0D4DA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86" name="文字方塊 182">
                <a:extLst>
                  <a:ext uri="{FF2B5EF4-FFF2-40B4-BE49-F238E27FC236}">
                    <a16:creationId xmlns:a16="http://schemas.microsoft.com/office/drawing/2014/main" id="{69B6D793-09D1-852B-4596-4F69B69F9634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8" name="群組 165">
              <a:extLst>
                <a:ext uri="{FF2B5EF4-FFF2-40B4-BE49-F238E27FC236}">
                  <a16:creationId xmlns:a16="http://schemas.microsoft.com/office/drawing/2014/main" id="{7F431FE1-CE5E-9253-6913-B25ED1A23149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83" name="Google Shape;8834;p60">
                <a:extLst>
                  <a:ext uri="{FF2B5EF4-FFF2-40B4-BE49-F238E27FC236}">
                    <a16:creationId xmlns:a16="http://schemas.microsoft.com/office/drawing/2014/main" id="{40508951-42AC-1F8F-57EE-B45C4190BD0C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文字方塊 180">
                <a:extLst>
                  <a:ext uri="{FF2B5EF4-FFF2-40B4-BE49-F238E27FC236}">
                    <a16:creationId xmlns:a16="http://schemas.microsoft.com/office/drawing/2014/main" id="{E36DC74D-488A-FF3A-3B52-4F9B9369FC70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69" name="群組 166">
              <a:extLst>
                <a:ext uri="{FF2B5EF4-FFF2-40B4-BE49-F238E27FC236}">
                  <a16:creationId xmlns:a16="http://schemas.microsoft.com/office/drawing/2014/main" id="{BB3EAC8F-8C87-598A-D01D-9FAF5E800CAF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77" name="Google Shape;8835;p60">
                <a:extLst>
                  <a:ext uri="{FF2B5EF4-FFF2-40B4-BE49-F238E27FC236}">
                    <a16:creationId xmlns:a16="http://schemas.microsoft.com/office/drawing/2014/main" id="{1FB56665-BB1A-348E-8B2A-D1861CE609BD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79" name="Google Shape;8836;p60">
                  <a:extLst>
                    <a:ext uri="{FF2B5EF4-FFF2-40B4-BE49-F238E27FC236}">
                      <a16:creationId xmlns:a16="http://schemas.microsoft.com/office/drawing/2014/main" id="{3814696D-B332-7644-177C-BE74810D7C56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0" name="Google Shape;8837;p60">
                  <a:extLst>
                    <a:ext uri="{FF2B5EF4-FFF2-40B4-BE49-F238E27FC236}">
                      <a16:creationId xmlns:a16="http://schemas.microsoft.com/office/drawing/2014/main" id="{BD67ABEE-BC63-07EB-A029-241F2D414D6D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1" name="Google Shape;8838;p60">
                  <a:extLst>
                    <a:ext uri="{FF2B5EF4-FFF2-40B4-BE49-F238E27FC236}">
                      <a16:creationId xmlns:a16="http://schemas.microsoft.com/office/drawing/2014/main" id="{D72C7E61-8D09-CA42-A47A-E9B81004ABD4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82" name="Google Shape;8839;p60">
                  <a:extLst>
                    <a:ext uri="{FF2B5EF4-FFF2-40B4-BE49-F238E27FC236}">
                      <a16:creationId xmlns:a16="http://schemas.microsoft.com/office/drawing/2014/main" id="{EC1C50C0-CF62-2835-2CCE-CF84EA15DCA0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78" name="文字方塊 174">
                <a:extLst>
                  <a:ext uri="{FF2B5EF4-FFF2-40B4-BE49-F238E27FC236}">
                    <a16:creationId xmlns:a16="http://schemas.microsoft.com/office/drawing/2014/main" id="{084969CE-FC67-2C48-5768-EF12890236B8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0" name="群組 167">
              <a:extLst>
                <a:ext uri="{FF2B5EF4-FFF2-40B4-BE49-F238E27FC236}">
                  <a16:creationId xmlns:a16="http://schemas.microsoft.com/office/drawing/2014/main" id="{6F0346F5-374D-DFA8-286A-7A017FD14739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71" name="Google Shape;4181;p51">
                <a:extLst>
                  <a:ext uri="{FF2B5EF4-FFF2-40B4-BE49-F238E27FC236}">
                    <a16:creationId xmlns:a16="http://schemas.microsoft.com/office/drawing/2014/main" id="{D17D7CFB-4CF9-FED8-9A30-849AD61E7593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73" name="Google Shape;4182;p51">
                  <a:extLst>
                    <a:ext uri="{FF2B5EF4-FFF2-40B4-BE49-F238E27FC236}">
                      <a16:creationId xmlns:a16="http://schemas.microsoft.com/office/drawing/2014/main" id="{E05304A8-EA0F-68B0-006E-629F5CCC4A23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4" name="Google Shape;4183;p51">
                  <a:extLst>
                    <a:ext uri="{FF2B5EF4-FFF2-40B4-BE49-F238E27FC236}">
                      <a16:creationId xmlns:a16="http://schemas.microsoft.com/office/drawing/2014/main" id="{60303C01-566C-CF96-FD01-B9C0732BCCAF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76" name="Google Shape;4184;p51">
                  <a:extLst>
                    <a:ext uri="{FF2B5EF4-FFF2-40B4-BE49-F238E27FC236}">
                      <a16:creationId xmlns:a16="http://schemas.microsoft.com/office/drawing/2014/main" id="{CE539AD3-BF95-7E69-83C4-32F37AAEAA5A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72" name="文字方塊 169">
                <a:extLst>
                  <a:ext uri="{FF2B5EF4-FFF2-40B4-BE49-F238E27FC236}">
                    <a16:creationId xmlns:a16="http://schemas.microsoft.com/office/drawing/2014/main" id="{139C0B70-3725-4322-86F3-A64A85B3BA92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B3679FD9-5DB0-BA36-A055-4864CA5C005B}"/>
              </a:ext>
            </a:extLst>
          </p:cNvPr>
          <p:cNvSpPr/>
          <p:nvPr/>
        </p:nvSpPr>
        <p:spPr>
          <a:xfrm>
            <a:off x="9632773" y="1617340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88" name="文字方塊 8">
            <a:extLst>
              <a:ext uri="{FF2B5EF4-FFF2-40B4-BE49-F238E27FC236}">
                <a16:creationId xmlns:a16="http://schemas.microsoft.com/office/drawing/2014/main" id="{CA515AC0-62F0-9C81-9CF9-838021B57990}"/>
              </a:ext>
            </a:extLst>
          </p:cNvPr>
          <p:cNvSpPr txBox="1"/>
          <p:nvPr/>
        </p:nvSpPr>
        <p:spPr>
          <a:xfrm>
            <a:off x="9673522" y="165451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06" name="表格 48">
            <a:extLst>
              <a:ext uri="{FF2B5EF4-FFF2-40B4-BE49-F238E27FC236}">
                <a16:creationId xmlns:a16="http://schemas.microsoft.com/office/drawing/2014/main" id="{CCC5BFD2-41C9-0D5B-FAEE-817A5023B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0331"/>
              </p:ext>
            </p:extLst>
          </p:nvPr>
        </p:nvGraphicFramePr>
        <p:xfrm>
          <a:off x="6665520" y="4899404"/>
          <a:ext cx="5940000" cy="23852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6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95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02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532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$3,150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18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10:00-12:00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$3,150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2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$3,150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917368"/>
                  </a:ext>
                </a:extLst>
              </a:tr>
              <a:tr h="3372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$3,150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進階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082549"/>
                  </a:ext>
                </a:extLst>
              </a:tr>
              <a:tr h="3372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14:00-16:00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$3,600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精英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40869"/>
                  </a:ext>
                </a:extLst>
              </a:tr>
              <a:tr h="33728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$2,520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838943"/>
                  </a:ext>
                </a:extLst>
              </a:tr>
            </a:tbl>
          </a:graphicData>
        </a:graphic>
      </p:graphicFrame>
      <p:graphicFrame>
        <p:nvGraphicFramePr>
          <p:cNvPr id="109" name="表格 49">
            <a:extLst>
              <a:ext uri="{FF2B5EF4-FFF2-40B4-BE49-F238E27FC236}">
                <a16:creationId xmlns:a16="http://schemas.microsoft.com/office/drawing/2014/main" id="{3767ED93-D001-193D-6F3A-EAE1A3C44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832435"/>
              </p:ext>
            </p:extLst>
          </p:nvPr>
        </p:nvGraphicFramePr>
        <p:xfrm>
          <a:off x="6665520" y="4573721"/>
          <a:ext cx="5940000" cy="38345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4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345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0" name="群組 68">
            <a:extLst>
              <a:ext uri="{FF2B5EF4-FFF2-40B4-BE49-F238E27FC236}">
                <a16:creationId xmlns:a16="http://schemas.microsoft.com/office/drawing/2014/main" id="{15771483-2718-486E-8BF9-545D37DFA272}"/>
              </a:ext>
            </a:extLst>
          </p:cNvPr>
          <p:cNvGrpSpPr/>
          <p:nvPr/>
        </p:nvGrpSpPr>
        <p:grpSpPr>
          <a:xfrm>
            <a:off x="8368705" y="7350904"/>
            <a:ext cx="4225185" cy="1669413"/>
            <a:chOff x="2905938" y="7717381"/>
            <a:chExt cx="3744000" cy="1669413"/>
          </a:xfrm>
        </p:grpSpPr>
        <p:sp>
          <p:nvSpPr>
            <p:cNvPr id="111" name="矩形: 圓角 69">
              <a:extLst>
                <a:ext uri="{FF2B5EF4-FFF2-40B4-BE49-F238E27FC236}">
                  <a16:creationId xmlns:a16="http://schemas.microsoft.com/office/drawing/2014/main" id="{4F2468D3-F091-78B5-9D0F-87291E328043}"/>
                </a:ext>
              </a:extLst>
            </p:cNvPr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12" name="矩形: 圓角化同側角落 70">
              <a:extLst>
                <a:ext uri="{FF2B5EF4-FFF2-40B4-BE49-F238E27FC236}">
                  <a16:creationId xmlns:a16="http://schemas.microsoft.com/office/drawing/2014/main" id="{35C3F3D6-CFB0-0BA0-4B5D-C24B61B02502}"/>
                </a:ext>
              </a:extLst>
            </p:cNvPr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3" name="矩形 72">
              <a:extLst>
                <a:ext uri="{FF2B5EF4-FFF2-40B4-BE49-F238E27FC236}">
                  <a16:creationId xmlns:a16="http://schemas.microsoft.com/office/drawing/2014/main" id="{1D927423-28A7-5EBA-36D2-9ECF91C11635}"/>
                </a:ext>
              </a:extLst>
            </p:cNvPr>
            <p:cNvSpPr/>
            <p:nvPr/>
          </p:nvSpPr>
          <p:spPr>
            <a:xfrm>
              <a:off x="4881141" y="7769637"/>
              <a:ext cx="13305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14" name="矩形: 圓角 73">
              <a:extLst>
                <a:ext uri="{FF2B5EF4-FFF2-40B4-BE49-F238E27FC236}">
                  <a16:creationId xmlns:a16="http://schemas.microsoft.com/office/drawing/2014/main" id="{767CCED0-8C3B-5439-6192-6DDEDE29197B}"/>
                </a:ext>
              </a:extLst>
            </p:cNvPr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115" name="矩形 122">
            <a:extLst>
              <a:ext uri="{FF2B5EF4-FFF2-40B4-BE49-F238E27FC236}">
                <a16:creationId xmlns:a16="http://schemas.microsoft.com/office/drawing/2014/main" id="{83B92A7F-0E4D-C140-DD54-270EBD928836}"/>
              </a:ext>
            </a:extLst>
          </p:cNvPr>
          <p:cNvSpPr/>
          <p:nvPr/>
        </p:nvSpPr>
        <p:spPr>
          <a:xfrm>
            <a:off x="6455381" y="8164702"/>
            <a:ext cx="2628094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   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新學員必須申請入會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HK" altLang="zh-TW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HK" altLang="zh-TW" sz="12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 Team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須由沈校長推薦</a:t>
            </a:r>
          </a:p>
        </p:txBody>
      </p:sp>
      <p:sp>
        <p:nvSpPr>
          <p:cNvPr id="116" name="矩形 128">
            <a:extLst>
              <a:ext uri="{FF2B5EF4-FFF2-40B4-BE49-F238E27FC236}">
                <a16:creationId xmlns:a16="http://schemas.microsoft.com/office/drawing/2014/main" id="{7E7A5139-79D3-F936-CAC6-ADE3C5840701}"/>
              </a:ext>
            </a:extLst>
          </p:cNvPr>
          <p:cNvSpPr/>
          <p:nvPr/>
        </p:nvSpPr>
        <p:spPr>
          <a:xfrm>
            <a:off x="8553933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17" name="表格 128">
            <a:extLst>
              <a:ext uri="{FF2B5EF4-FFF2-40B4-BE49-F238E27FC236}">
                <a16:creationId xmlns:a16="http://schemas.microsoft.com/office/drawing/2014/main" id="{9C947CF6-50F6-221C-25C9-C11FB29C2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51871"/>
              </p:ext>
            </p:extLst>
          </p:nvPr>
        </p:nvGraphicFramePr>
        <p:xfrm>
          <a:off x="6680277" y="2570060"/>
          <a:ext cx="5940000" cy="16171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60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5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173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HMT26-3401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17:30-18:30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$2,240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267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HMT26-3402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17:30-18:30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$2,240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50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HMT26-3403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U10/U12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18:30-20:00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$2,880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2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HMT26-3404</a:t>
                      </a:r>
                      <a:endParaRPr kumimoji="0" lang="zh-HK" alt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U12/U14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20:00-21:30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8" name="表格 129">
            <a:extLst>
              <a:ext uri="{FF2B5EF4-FFF2-40B4-BE49-F238E27FC236}">
                <a16:creationId xmlns:a16="http://schemas.microsoft.com/office/drawing/2014/main" id="{82C0A3E9-6F66-EB71-28D5-6921A21E2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26350"/>
              </p:ext>
            </p:extLst>
          </p:nvPr>
        </p:nvGraphicFramePr>
        <p:xfrm>
          <a:off x="6670706" y="2211872"/>
          <a:ext cx="5940000" cy="3808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2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8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4" name="群組 90">
            <a:extLst>
              <a:ext uri="{FF2B5EF4-FFF2-40B4-BE49-F238E27FC236}">
                <a16:creationId xmlns:a16="http://schemas.microsoft.com/office/drawing/2014/main" id="{997D2EAE-3D68-75AD-DF92-8F2BE1DEBD93}"/>
              </a:ext>
            </a:extLst>
          </p:cNvPr>
          <p:cNvGrpSpPr/>
          <p:nvPr/>
        </p:nvGrpSpPr>
        <p:grpSpPr>
          <a:xfrm>
            <a:off x="2" y="9162445"/>
            <a:ext cx="6590085" cy="445557"/>
            <a:chOff x="1" y="9184234"/>
            <a:chExt cx="6972216" cy="471393"/>
          </a:xfrm>
        </p:grpSpPr>
        <p:pic>
          <p:nvPicPr>
            <p:cNvPr id="15" name="圖片 51">
              <a:extLst>
                <a:ext uri="{FF2B5EF4-FFF2-40B4-BE49-F238E27FC236}">
                  <a16:creationId xmlns:a16="http://schemas.microsoft.com/office/drawing/2014/main" id="{AEAD259D-23C9-24B5-6C4D-8EA16EF88B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6" name="群組 71">
              <a:extLst>
                <a:ext uri="{FF2B5EF4-FFF2-40B4-BE49-F238E27FC236}">
                  <a16:creationId xmlns:a16="http://schemas.microsoft.com/office/drawing/2014/main" id="{D8499C84-757E-7006-9412-005897932406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33" name="Google Shape;8315;p60">
                <a:extLst>
                  <a:ext uri="{FF2B5EF4-FFF2-40B4-BE49-F238E27FC236}">
                    <a16:creationId xmlns:a16="http://schemas.microsoft.com/office/drawing/2014/main" id="{EB95D970-896E-A0DA-71F4-24533E43DD21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文字方塊 73">
                <a:extLst>
                  <a:ext uri="{FF2B5EF4-FFF2-40B4-BE49-F238E27FC236}">
                    <a16:creationId xmlns:a16="http://schemas.microsoft.com/office/drawing/2014/main" id="{A6E4E715-D1CB-7C61-6033-1FBB8CB96B30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7" name="群組 74">
              <a:extLst>
                <a:ext uri="{FF2B5EF4-FFF2-40B4-BE49-F238E27FC236}">
                  <a16:creationId xmlns:a16="http://schemas.microsoft.com/office/drawing/2014/main" id="{E16ADE63-F472-EB7C-0823-DCEF86BDA454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31" name="Google Shape;8834;p60">
                <a:extLst>
                  <a:ext uri="{FF2B5EF4-FFF2-40B4-BE49-F238E27FC236}">
                    <a16:creationId xmlns:a16="http://schemas.microsoft.com/office/drawing/2014/main" id="{1F1BAA25-AE4C-FF2F-4746-C6569EDAFE56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文字方塊 76">
                <a:extLst>
                  <a:ext uri="{FF2B5EF4-FFF2-40B4-BE49-F238E27FC236}">
                    <a16:creationId xmlns:a16="http://schemas.microsoft.com/office/drawing/2014/main" id="{4426AB2F-5B32-F7B3-5D76-D853D3E84930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8" name="群組 77">
              <a:extLst>
                <a:ext uri="{FF2B5EF4-FFF2-40B4-BE49-F238E27FC236}">
                  <a16:creationId xmlns:a16="http://schemas.microsoft.com/office/drawing/2014/main" id="{8E435F45-307A-6154-E6CC-339068D4EF9B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25" name="Google Shape;8835;p60">
                <a:extLst>
                  <a:ext uri="{FF2B5EF4-FFF2-40B4-BE49-F238E27FC236}">
                    <a16:creationId xmlns:a16="http://schemas.microsoft.com/office/drawing/2014/main" id="{3246DC11-EB09-3722-D0A6-230CC377E874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27" name="Google Shape;8836;p60">
                  <a:extLst>
                    <a:ext uri="{FF2B5EF4-FFF2-40B4-BE49-F238E27FC236}">
                      <a16:creationId xmlns:a16="http://schemas.microsoft.com/office/drawing/2014/main" id="{0CDCCC59-CDF4-D59A-228A-BB3E1E3A4284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Google Shape;8837;p60">
                  <a:extLst>
                    <a:ext uri="{FF2B5EF4-FFF2-40B4-BE49-F238E27FC236}">
                      <a16:creationId xmlns:a16="http://schemas.microsoft.com/office/drawing/2014/main" id="{2E24B14F-5991-9E93-A932-FB68DD7013A3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Google Shape;8838;p60">
                  <a:extLst>
                    <a:ext uri="{FF2B5EF4-FFF2-40B4-BE49-F238E27FC236}">
                      <a16:creationId xmlns:a16="http://schemas.microsoft.com/office/drawing/2014/main" id="{4B155CF9-8244-06DD-0129-27F5E06B6B98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Google Shape;8839;p60">
                  <a:extLst>
                    <a:ext uri="{FF2B5EF4-FFF2-40B4-BE49-F238E27FC236}">
                      <a16:creationId xmlns:a16="http://schemas.microsoft.com/office/drawing/2014/main" id="{36FF988F-85C4-7349-ED82-40D148B5732A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" name="文字方塊 79">
                <a:extLst>
                  <a:ext uri="{FF2B5EF4-FFF2-40B4-BE49-F238E27FC236}">
                    <a16:creationId xmlns:a16="http://schemas.microsoft.com/office/drawing/2014/main" id="{C08CB5B4-4B81-FC7A-1009-2CC8952F6613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9" name="群組 84">
              <a:extLst>
                <a:ext uri="{FF2B5EF4-FFF2-40B4-BE49-F238E27FC236}">
                  <a16:creationId xmlns:a16="http://schemas.microsoft.com/office/drawing/2014/main" id="{1E521F5D-1DB8-ABF7-CCD6-69C1D3DF11DA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20" name="Google Shape;4181;p51">
                <a:extLst>
                  <a:ext uri="{FF2B5EF4-FFF2-40B4-BE49-F238E27FC236}">
                    <a16:creationId xmlns:a16="http://schemas.microsoft.com/office/drawing/2014/main" id="{7DFAEC7B-2C31-F7CE-6BE7-EA715558C1A4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22" name="Google Shape;4182;p51">
                  <a:extLst>
                    <a:ext uri="{FF2B5EF4-FFF2-40B4-BE49-F238E27FC236}">
                      <a16:creationId xmlns:a16="http://schemas.microsoft.com/office/drawing/2014/main" id="{7F6D2BF5-0DE0-9FA3-52B9-64F69084E472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Google Shape;4183;p51">
                  <a:extLst>
                    <a:ext uri="{FF2B5EF4-FFF2-40B4-BE49-F238E27FC236}">
                      <a16:creationId xmlns:a16="http://schemas.microsoft.com/office/drawing/2014/main" id="{7550A4EA-87D0-64B9-D87E-CDC739C50437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Google Shape;4184;p51">
                  <a:extLst>
                    <a:ext uri="{FF2B5EF4-FFF2-40B4-BE49-F238E27FC236}">
                      <a16:creationId xmlns:a16="http://schemas.microsoft.com/office/drawing/2014/main" id="{A10139A2-ED0E-38FE-BC9D-7B7D425172DC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文字方塊 86">
                <a:extLst>
                  <a:ext uri="{FF2B5EF4-FFF2-40B4-BE49-F238E27FC236}">
                    <a16:creationId xmlns:a16="http://schemas.microsoft.com/office/drawing/2014/main" id="{6076E252-2347-9C11-5399-5523734ADFD9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sp>
        <p:nvSpPr>
          <p:cNvPr id="35" name="矩形 63">
            <a:extLst>
              <a:ext uri="{FF2B5EF4-FFF2-40B4-BE49-F238E27FC236}">
                <a16:creationId xmlns:a16="http://schemas.microsoft.com/office/drawing/2014/main" id="{DC880C42-135E-AE57-79E7-4D001D9F5A4D}"/>
              </a:ext>
            </a:extLst>
          </p:cNvPr>
          <p:cNvSpPr/>
          <p:nvPr/>
        </p:nvSpPr>
        <p:spPr>
          <a:xfrm>
            <a:off x="6654457" y="4187251"/>
            <a:ext cx="4733812" cy="28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3/4 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學校活動</a:t>
            </a:r>
            <a:r>
              <a:rPr lang="en-HK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，上課地點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</a:t>
            </a:r>
            <a:r>
              <a:rPr lang="en-HK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改到康文署體育館，詳情容後通知</a:t>
            </a:r>
            <a:endParaRPr lang="zh-TW" altLang="en-US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63">
            <a:extLst>
              <a:ext uri="{FF2B5EF4-FFF2-40B4-BE49-F238E27FC236}">
                <a16:creationId xmlns:a16="http://schemas.microsoft.com/office/drawing/2014/main" id="{6781A0B8-72FA-DFB7-D9E7-D4497571A89D}"/>
              </a:ext>
            </a:extLst>
          </p:cNvPr>
          <p:cNvSpPr/>
          <p:nvPr/>
        </p:nvSpPr>
        <p:spPr>
          <a:xfrm>
            <a:off x="323994" y="3954044"/>
            <a:ext cx="4036773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4/4 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復活節，中心不開放，當天沒有課堂</a:t>
            </a:r>
          </a:p>
        </p:txBody>
      </p:sp>
      <p:sp>
        <p:nvSpPr>
          <p:cNvPr id="3" name="矩形 63">
            <a:extLst>
              <a:ext uri="{FF2B5EF4-FFF2-40B4-BE49-F238E27FC236}">
                <a16:creationId xmlns:a16="http://schemas.microsoft.com/office/drawing/2014/main" id="{93DFB0DD-7BB8-DE23-A356-C0E38C1087DF}"/>
              </a:ext>
            </a:extLst>
          </p:cNvPr>
          <p:cNvSpPr/>
          <p:nvPr/>
        </p:nvSpPr>
        <p:spPr>
          <a:xfrm>
            <a:off x="323995" y="5946965"/>
            <a:ext cx="4036773" cy="28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5/4 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復活節，中心不開放，當天沒有課堂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34C34-41F9-807A-43CD-37555BCDCA17}"/>
              </a:ext>
            </a:extLst>
          </p:cNvPr>
          <p:cNvSpPr txBox="1"/>
          <p:nvPr/>
        </p:nvSpPr>
        <p:spPr>
          <a:xfrm>
            <a:off x="9263872" y="2369787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01CAD-B276-DBF7-B39B-636C666A90B2}"/>
              </a:ext>
            </a:extLst>
          </p:cNvPr>
          <p:cNvSpPr txBox="1"/>
          <p:nvPr/>
        </p:nvSpPr>
        <p:spPr>
          <a:xfrm>
            <a:off x="9521779" y="4737848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直線接點 92"/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" y="304933"/>
            <a:ext cx="1563925" cy="635463"/>
          </a:xfrm>
          <a:prstGeom prst="rect">
            <a:avLst/>
          </a:prstGeom>
        </p:spPr>
      </p:pic>
      <p:sp>
        <p:nvSpPr>
          <p:cNvPr id="45" name="矩形 44"/>
          <p:cNvSpPr/>
          <p:nvPr/>
        </p:nvSpPr>
        <p:spPr>
          <a:xfrm>
            <a:off x="245889" y="1261451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香港培正小學</a:t>
            </a:r>
          </a:p>
        </p:txBody>
      </p:sp>
      <p:sp>
        <p:nvSpPr>
          <p:cNvPr id="46" name="Google Shape;133;p22"/>
          <p:cNvSpPr/>
          <p:nvPr/>
        </p:nvSpPr>
        <p:spPr>
          <a:xfrm>
            <a:off x="5900094" y="459649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" name="矩形 46"/>
          <p:cNvSpPr/>
          <p:nvPr/>
        </p:nvSpPr>
        <p:spPr>
          <a:xfrm>
            <a:off x="223537" y="1667434"/>
            <a:ext cx="30796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窩打老道八十號 </a:t>
            </a:r>
            <a:r>
              <a:rPr lang="en-US" altLang="zh-TW" sz="1400" dirty="0">
                <a:ea typeface="微軟正黑體" panose="020B0604030504040204" pitchFamily="34" charset="-120"/>
              </a:rPr>
              <a:t>K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座地下室內籃球場</a:t>
            </a:r>
          </a:p>
        </p:txBody>
      </p:sp>
      <p:sp>
        <p:nvSpPr>
          <p:cNvPr id="100" name="矩形 99"/>
          <p:cNvSpPr/>
          <p:nvPr/>
        </p:nvSpPr>
        <p:spPr>
          <a:xfrm>
            <a:off x="5924815" y="644607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何文田</a:t>
            </a:r>
          </a:p>
        </p:txBody>
      </p:sp>
      <p:grpSp>
        <p:nvGrpSpPr>
          <p:cNvPr id="163" name="群組 162"/>
          <p:cNvGrpSpPr/>
          <p:nvPr/>
        </p:nvGrpSpPr>
        <p:grpSpPr>
          <a:xfrm>
            <a:off x="0" y="9155643"/>
            <a:ext cx="6590085" cy="445557"/>
            <a:chOff x="1" y="9184234"/>
            <a:chExt cx="6972216" cy="471393"/>
          </a:xfrm>
        </p:grpSpPr>
        <p:pic>
          <p:nvPicPr>
            <p:cNvPr id="164" name="圖片 163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65" name="群組 164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82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83" name="文字方塊 182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6" name="群組 165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0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文字方塊 180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7" name="群組 166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74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76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7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8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9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75" name="文字方塊 174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8" name="群組 167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69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1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72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73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70" name="文字方塊 169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4" name="群組 141"/>
          <p:cNvGrpSpPr/>
          <p:nvPr/>
        </p:nvGrpSpPr>
        <p:grpSpPr>
          <a:xfrm>
            <a:off x="6415296" y="9155643"/>
            <a:ext cx="6590085" cy="445557"/>
            <a:chOff x="1" y="9184234"/>
            <a:chExt cx="6972216" cy="471393"/>
          </a:xfrm>
        </p:grpSpPr>
        <p:pic>
          <p:nvPicPr>
            <p:cNvPr id="95" name="圖片 142"/>
            <p:cNvPicPr>
              <a:picLocks noChangeAspect="1"/>
            </p:cNvPicPr>
            <p:nvPr/>
          </p:nvPicPr>
          <p:blipFill rotWithShape="1">
            <a:blip r:embed="rId3"/>
            <a:srcRect l="666" t="-1" r="1092" b="6417"/>
            <a:stretch>
              <a:fillRect/>
            </a:stretch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96" name="群組 143"/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15" name="Google Shape;8315;p60"/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 dirty="0"/>
              </a:p>
            </p:txBody>
          </p:sp>
          <p:sp>
            <p:nvSpPr>
              <p:cNvPr id="116" name="文字方塊 161"/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www.hk-bbstc.org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8" name="群組 144"/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13" name="Google Shape;8834;p60"/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文字方塊 159"/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HKBBSTC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群組 145"/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07" name="Google Shape;8835;p60"/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09" name="Google Shape;8836;p60"/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0" name="Google Shape;8837;p60"/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1" name="Google Shape;8838;p60"/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12" name="Google Shape;8839;p60"/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08" name="文字方塊 153"/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hkstarbasketball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01" name="群組 146"/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02" name="Google Shape;4181;p51"/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04" name="Google Shape;4182;p51"/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5" name="Google Shape;4183;p51"/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106" name="Google Shape;4184;p51"/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>
                    <a:solidFill>
                      <a:srgbClr val="435D74"/>
                    </a:solidFill>
                  </a:endParaRPr>
                </a:p>
              </p:txBody>
            </p:sp>
          </p:grpSp>
          <p:sp>
            <p:nvSpPr>
              <p:cNvPr id="103" name="文字方塊 148"/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HK" sz="1600" b="1" dirty="0">
                    <a:solidFill>
                      <a:schemeClr val="bg1"/>
                    </a:solidFill>
                  </a:rPr>
                  <a:t>2402 8466</a:t>
                </a:r>
                <a:endParaRPr lang="zh-HK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17" name="圖片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82" y="304933"/>
            <a:ext cx="1563925" cy="635463"/>
          </a:xfrm>
          <a:prstGeom prst="rect">
            <a:avLst/>
          </a:prstGeom>
        </p:spPr>
      </p:pic>
      <p:sp>
        <p:nvSpPr>
          <p:cNvPr id="118" name="矩形 53"/>
          <p:cNvSpPr/>
          <p:nvPr/>
        </p:nvSpPr>
        <p:spPr>
          <a:xfrm>
            <a:off x="6633386" y="1261451"/>
            <a:ext cx="47897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dirty="0">
                <a:solidFill>
                  <a:srgbClr val="3B5C36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香港培正小學</a:t>
            </a:r>
          </a:p>
          <a:p>
            <a:endParaRPr lang="en-US" altLang="zh-TW" sz="2200" dirty="0">
              <a:solidFill>
                <a:srgbClr val="5964AC"/>
              </a:solidFill>
              <a:latin typeface="華康超特明體" panose="02020E09000000000000" pitchFamily="49" charset="-120"/>
              <a:ea typeface="華康超特明體" panose="02020E09000000000000" pitchFamily="49" charset="-120"/>
            </a:endParaRPr>
          </a:p>
        </p:txBody>
      </p:sp>
      <p:sp>
        <p:nvSpPr>
          <p:cNvPr id="119" name="Google Shape;133;p22"/>
          <p:cNvSpPr/>
          <p:nvPr/>
        </p:nvSpPr>
        <p:spPr>
          <a:xfrm>
            <a:off x="12276845" y="459649"/>
            <a:ext cx="527514" cy="1570247"/>
          </a:xfrm>
          <a:prstGeom prst="rect">
            <a:avLst/>
          </a:prstGeom>
          <a:solidFill>
            <a:srgbClr val="3B5C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矩形 55"/>
          <p:cNvSpPr/>
          <p:nvPr/>
        </p:nvSpPr>
        <p:spPr>
          <a:xfrm>
            <a:off x="6611034" y="1667434"/>
            <a:ext cx="30604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窩打老道八十號 </a:t>
            </a:r>
            <a:r>
              <a:rPr lang="en-US" altLang="zh-TW" sz="1400" dirty="0">
                <a:ea typeface="微軟正黑體" panose="020B0604030504040204" pitchFamily="34" charset="-120"/>
              </a:rPr>
              <a:t>K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座地下室內籃球場</a:t>
            </a:r>
          </a:p>
        </p:txBody>
      </p:sp>
      <p:sp>
        <p:nvSpPr>
          <p:cNvPr id="121" name="矩形 56"/>
          <p:cNvSpPr/>
          <p:nvPr/>
        </p:nvSpPr>
        <p:spPr>
          <a:xfrm>
            <a:off x="12293214" y="661286"/>
            <a:ext cx="569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何文田</a:t>
            </a:r>
          </a:p>
        </p:txBody>
      </p:sp>
      <p:graphicFrame>
        <p:nvGraphicFramePr>
          <p:cNvPr id="124" name="表格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00202"/>
              </p:ext>
            </p:extLst>
          </p:nvPr>
        </p:nvGraphicFramePr>
        <p:xfrm>
          <a:off x="6715286" y="2725121"/>
          <a:ext cx="5940000" cy="30874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9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2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9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24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HMT26-3419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U8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14:00-16:00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$3,600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48101"/>
                  </a:ext>
                </a:extLst>
              </a:tr>
              <a:tr h="35434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U10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14:00-16:00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$3,600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精英</a:t>
                      </a: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B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208486"/>
                  </a:ext>
                </a:extLst>
              </a:tr>
              <a:tr h="32824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$2,520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19511"/>
                  </a:ext>
                </a:extLst>
              </a:tr>
              <a:tr h="36646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16:00-17:00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$2,520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65735"/>
                  </a:ext>
                </a:extLst>
              </a:tr>
              <a:tr h="31223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61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HMT26-3424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17:00-18:30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$2,880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02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46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HMT26-3426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$3,150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26" name="表格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09741"/>
              </p:ext>
            </p:extLst>
          </p:nvPr>
        </p:nvGraphicFramePr>
        <p:xfrm>
          <a:off x="6722270" y="2391358"/>
          <a:ext cx="5940000" cy="3881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8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17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│逢星期日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1" name="群組 68"/>
          <p:cNvGrpSpPr/>
          <p:nvPr/>
        </p:nvGrpSpPr>
        <p:grpSpPr>
          <a:xfrm>
            <a:off x="8528755" y="7415344"/>
            <a:ext cx="4129671" cy="1669413"/>
            <a:chOff x="2905938" y="7717381"/>
            <a:chExt cx="3744000" cy="1669413"/>
          </a:xfrm>
        </p:grpSpPr>
        <p:sp>
          <p:nvSpPr>
            <p:cNvPr id="132" name="矩形: 圓角 69"/>
            <p:cNvSpPr/>
            <p:nvPr/>
          </p:nvSpPr>
          <p:spPr>
            <a:xfrm>
              <a:off x="2905938" y="8012041"/>
              <a:ext cx="3744000" cy="1374753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133" name="矩形: 圓角化同側角落 70"/>
            <p:cNvSpPr/>
            <p:nvPr/>
          </p:nvSpPr>
          <p:spPr>
            <a:xfrm>
              <a:off x="4838514" y="7717381"/>
              <a:ext cx="1415772" cy="408370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5" name="矩形 72"/>
            <p:cNvSpPr/>
            <p:nvPr/>
          </p:nvSpPr>
          <p:spPr>
            <a:xfrm>
              <a:off x="4904623" y="7769637"/>
              <a:ext cx="12835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HK" altLang="en-US" sz="1600" b="1" dirty="0">
                  <a:solidFill>
                    <a:srgbClr val="5964A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早鳥報名優惠</a:t>
              </a:r>
            </a:p>
          </p:txBody>
        </p:sp>
        <p:sp>
          <p:nvSpPr>
            <p:cNvPr id="136" name="矩形: 圓角 73"/>
            <p:cNvSpPr/>
            <p:nvPr/>
          </p:nvSpPr>
          <p:spPr>
            <a:xfrm>
              <a:off x="2995938" y="8100930"/>
              <a:ext cx="3564000" cy="1196974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pic>
        <p:nvPicPr>
          <p:cNvPr id="137" name="Picture 136"/>
          <p:cNvPicPr>
            <a:picLocks noChangeAspect="1"/>
          </p:cNvPicPr>
          <p:nvPr/>
        </p:nvPicPr>
        <p:blipFill rotWithShape="1">
          <a:blip r:embed="rId4"/>
          <a:srcRect l="18492"/>
          <a:stretch>
            <a:fillRect/>
          </a:stretch>
        </p:blipFill>
        <p:spPr>
          <a:xfrm>
            <a:off x="10665688" y="1024420"/>
            <a:ext cx="1484955" cy="10231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aphicFrame>
        <p:nvGraphicFramePr>
          <p:cNvPr id="138" name="表格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89174"/>
              </p:ext>
            </p:extLst>
          </p:nvPr>
        </p:nvGraphicFramePr>
        <p:xfrm>
          <a:off x="339617" y="5220451"/>
          <a:ext cx="5940000" cy="17196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2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4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98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82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HMT26-3415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$2,800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63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HK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HK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17:00-19:00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$2,800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245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HMT26-3417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$2,560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100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8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$2,560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b="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endParaRPr lang="zh-HK" altLang="en-US" sz="11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" name="Rectangle: Rounded Corners 90"/>
          <p:cNvSpPr/>
          <p:nvPr/>
        </p:nvSpPr>
        <p:spPr>
          <a:xfrm>
            <a:off x="3213369" y="1603457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92" name="文字方塊 8"/>
          <p:cNvSpPr txBox="1"/>
          <p:nvPr/>
        </p:nvSpPr>
        <p:spPr>
          <a:xfrm>
            <a:off x="3265536" y="164063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Rectangle: Rounded Corners 96"/>
          <p:cNvSpPr/>
          <p:nvPr/>
        </p:nvSpPr>
        <p:spPr>
          <a:xfrm>
            <a:off x="9600198" y="1617339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sp>
        <p:nvSpPr>
          <p:cNvPr id="141" name="文字方塊 8"/>
          <p:cNvSpPr txBox="1"/>
          <p:nvPr/>
        </p:nvSpPr>
        <p:spPr>
          <a:xfrm>
            <a:off x="9640642" y="165451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8492"/>
          <a:stretch>
            <a:fillRect/>
          </a:stretch>
        </p:blipFill>
        <p:spPr>
          <a:xfrm>
            <a:off x="4236675" y="998450"/>
            <a:ext cx="1484955" cy="1023156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</p:spPr>
      </p:pic>
      <p:graphicFrame>
        <p:nvGraphicFramePr>
          <p:cNvPr id="10" name="表格 129">
            <a:extLst>
              <a:ext uri="{FF2B5EF4-FFF2-40B4-BE49-F238E27FC236}">
                <a16:creationId xmlns:a16="http://schemas.microsoft.com/office/drawing/2014/main" id="{7A0C41AD-99A3-13A4-6922-0DC8A88DE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92813"/>
              </p:ext>
            </p:extLst>
          </p:nvPr>
        </p:nvGraphicFramePr>
        <p:xfrm>
          <a:off x="339617" y="4842600"/>
          <a:ext cx="5940000" cy="3993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9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37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rgbClr val="FFFF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│逢星期五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矩形 128">
            <a:extLst>
              <a:ext uri="{FF2B5EF4-FFF2-40B4-BE49-F238E27FC236}">
                <a16:creationId xmlns:a16="http://schemas.microsoft.com/office/drawing/2014/main" id="{57E53C60-059E-1799-2350-5C5962836D01}"/>
              </a:ext>
            </a:extLst>
          </p:cNvPr>
          <p:cNvSpPr/>
          <p:nvPr/>
        </p:nvSpPr>
        <p:spPr>
          <a:xfrm>
            <a:off x="8657578" y="7844592"/>
            <a:ext cx="4145177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或以前完成報名及付款手續可享 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95 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折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</a:t>
            </a:r>
            <a:endParaRPr lang="en-US" altLang="zh-HK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凡少報讀２堂，均不能享用早鳥優惠</a:t>
            </a:r>
            <a:endParaRPr lang="en-HK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HK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優惠不適用於入會費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89">
            <a:extLst>
              <a:ext uri="{FF2B5EF4-FFF2-40B4-BE49-F238E27FC236}">
                <a16:creationId xmlns:a16="http://schemas.microsoft.com/office/drawing/2014/main" id="{0B43562B-0233-AFEA-1C77-7DF82A6AA3B2}"/>
              </a:ext>
            </a:extLst>
          </p:cNvPr>
          <p:cNvGrpSpPr/>
          <p:nvPr/>
        </p:nvGrpSpPr>
        <p:grpSpPr>
          <a:xfrm>
            <a:off x="6477178" y="3517587"/>
            <a:ext cx="455574" cy="231186"/>
            <a:chOff x="-478076" y="3429000"/>
            <a:chExt cx="429722" cy="160788"/>
          </a:xfrm>
        </p:grpSpPr>
        <p:sp>
          <p:nvSpPr>
            <p:cNvPr id="8" name="矩形: 圓角 90">
              <a:extLst>
                <a:ext uri="{FF2B5EF4-FFF2-40B4-BE49-F238E27FC236}">
                  <a16:creationId xmlns:a16="http://schemas.microsoft.com/office/drawing/2014/main" id="{2C415F01-B8A1-82F7-0FBA-031A443DF0C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文字方塊 91">
              <a:extLst>
                <a:ext uri="{FF2B5EF4-FFF2-40B4-BE49-F238E27FC236}">
                  <a16:creationId xmlns:a16="http://schemas.microsoft.com/office/drawing/2014/main" id="{313574A0-D2AB-8F9F-2285-A75F9B257652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群組 89">
            <a:extLst>
              <a:ext uri="{FF2B5EF4-FFF2-40B4-BE49-F238E27FC236}">
                <a16:creationId xmlns:a16="http://schemas.microsoft.com/office/drawing/2014/main" id="{C66207A6-3074-61EC-2773-40B0A6AF3AA3}"/>
              </a:ext>
            </a:extLst>
          </p:cNvPr>
          <p:cNvGrpSpPr/>
          <p:nvPr/>
        </p:nvGrpSpPr>
        <p:grpSpPr>
          <a:xfrm>
            <a:off x="6477178" y="3843901"/>
            <a:ext cx="455574" cy="231186"/>
            <a:chOff x="-478076" y="3429000"/>
            <a:chExt cx="429722" cy="160788"/>
          </a:xfrm>
        </p:grpSpPr>
        <p:sp>
          <p:nvSpPr>
            <p:cNvPr id="14" name="矩形: 圓角 90">
              <a:extLst>
                <a:ext uri="{FF2B5EF4-FFF2-40B4-BE49-F238E27FC236}">
                  <a16:creationId xmlns:a16="http://schemas.microsoft.com/office/drawing/2014/main" id="{AAFFD1B8-37D7-372B-7209-C73BC7170123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文字方塊 91">
              <a:extLst>
                <a:ext uri="{FF2B5EF4-FFF2-40B4-BE49-F238E27FC236}">
                  <a16:creationId xmlns:a16="http://schemas.microsoft.com/office/drawing/2014/main" id="{869C49D9-A567-BB83-6A4C-42D8E13A06D3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89">
            <a:extLst>
              <a:ext uri="{FF2B5EF4-FFF2-40B4-BE49-F238E27FC236}">
                <a16:creationId xmlns:a16="http://schemas.microsoft.com/office/drawing/2014/main" id="{EF24D03E-0829-FB39-9336-99F9AD1E4292}"/>
              </a:ext>
            </a:extLst>
          </p:cNvPr>
          <p:cNvGrpSpPr/>
          <p:nvPr/>
        </p:nvGrpSpPr>
        <p:grpSpPr>
          <a:xfrm>
            <a:off x="6477178" y="4192813"/>
            <a:ext cx="455574" cy="231186"/>
            <a:chOff x="-478076" y="3429000"/>
            <a:chExt cx="429722" cy="160788"/>
          </a:xfrm>
        </p:grpSpPr>
        <p:sp>
          <p:nvSpPr>
            <p:cNvPr id="17" name="矩形: 圓角 90">
              <a:extLst>
                <a:ext uri="{FF2B5EF4-FFF2-40B4-BE49-F238E27FC236}">
                  <a16:creationId xmlns:a16="http://schemas.microsoft.com/office/drawing/2014/main" id="{85D1A2B6-3A86-B02B-67AB-5DE2F7177B7F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文字方塊 91">
              <a:extLst>
                <a:ext uri="{FF2B5EF4-FFF2-40B4-BE49-F238E27FC236}">
                  <a16:creationId xmlns:a16="http://schemas.microsoft.com/office/drawing/2014/main" id="{C670DA31-BA00-869E-14C5-A65BD0984983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89">
            <a:extLst>
              <a:ext uri="{FF2B5EF4-FFF2-40B4-BE49-F238E27FC236}">
                <a16:creationId xmlns:a16="http://schemas.microsoft.com/office/drawing/2014/main" id="{04C07A0D-4C04-088F-2DD9-E1887651780C}"/>
              </a:ext>
            </a:extLst>
          </p:cNvPr>
          <p:cNvGrpSpPr/>
          <p:nvPr/>
        </p:nvGrpSpPr>
        <p:grpSpPr>
          <a:xfrm>
            <a:off x="6468104" y="3165991"/>
            <a:ext cx="455574" cy="231186"/>
            <a:chOff x="-478076" y="3429000"/>
            <a:chExt cx="429722" cy="160788"/>
          </a:xfrm>
        </p:grpSpPr>
        <p:sp>
          <p:nvSpPr>
            <p:cNvPr id="20" name="矩形: 圓角 90">
              <a:extLst>
                <a:ext uri="{FF2B5EF4-FFF2-40B4-BE49-F238E27FC236}">
                  <a16:creationId xmlns:a16="http://schemas.microsoft.com/office/drawing/2014/main" id="{9D6A17AE-9F46-2DC1-D53F-016FCC26D02C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文字方塊 91">
              <a:extLst>
                <a:ext uri="{FF2B5EF4-FFF2-40B4-BE49-F238E27FC236}">
                  <a16:creationId xmlns:a16="http://schemas.microsoft.com/office/drawing/2014/main" id="{5B0A641D-4F09-DCA3-A0C9-C32208A3F216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矩形 122">
            <a:extLst>
              <a:ext uri="{FF2B5EF4-FFF2-40B4-BE49-F238E27FC236}">
                <a16:creationId xmlns:a16="http://schemas.microsoft.com/office/drawing/2014/main" id="{1FDD4740-206C-1182-13DF-6F901EED40E8}"/>
              </a:ext>
            </a:extLst>
          </p:cNvPr>
          <p:cNvSpPr/>
          <p:nvPr/>
        </p:nvSpPr>
        <p:spPr>
          <a:xfrm>
            <a:off x="162862" y="8230733"/>
            <a:ext cx="2136519" cy="889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備   註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新學員必須申請入會</a:t>
            </a:r>
            <a:endParaRPr lang="en-HK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10000"/>
              </a:lnSpc>
            </a:pPr>
            <a:r>
              <a:rPr lang="en-US" altLang="zh-TW" sz="12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*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課程以廣東話授課</a:t>
            </a:r>
            <a:endParaRPr lang="en-US" altLang="zh-TW" sz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* </a:t>
            </a:r>
            <a:r>
              <a:rPr lang="en-US" altLang="zh-TW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 Team </a:t>
            </a:r>
            <a:r>
              <a:rPr lang="zh-TW" altLang="en-US" sz="12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須由沈校長推薦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63">
            <a:extLst>
              <a:ext uri="{FF2B5EF4-FFF2-40B4-BE49-F238E27FC236}">
                <a16:creationId xmlns:a16="http://schemas.microsoft.com/office/drawing/2014/main" id="{E3F51378-35E3-DBD3-A7BE-A19D953BA8D7}"/>
              </a:ext>
            </a:extLst>
          </p:cNvPr>
          <p:cNvSpPr/>
          <p:nvPr/>
        </p:nvSpPr>
        <p:spPr>
          <a:xfrm>
            <a:off x="339617" y="6953521"/>
            <a:ext cx="4733812" cy="28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2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 3/4 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學校活動</a:t>
            </a:r>
            <a:r>
              <a:rPr lang="en-HK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，上課地點</a:t>
            </a:r>
            <a:r>
              <a:rPr lang="zh-TW" altLang="en-US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將</a:t>
            </a:r>
            <a:r>
              <a:rPr lang="en-HK" sz="1200" b="1" dirty="0">
                <a:solidFill>
                  <a:schemeClr val="accent6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改到康文署體育館，詳情容後通知</a:t>
            </a:r>
            <a:endParaRPr lang="zh-TW" altLang="en-US" sz="1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2EDF54-07E7-D131-C4EC-C4C31E8B902B}"/>
              </a:ext>
            </a:extLst>
          </p:cNvPr>
          <p:cNvSpPr txBox="1"/>
          <p:nvPr/>
        </p:nvSpPr>
        <p:spPr>
          <a:xfrm>
            <a:off x="2745835" y="5019207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復活節</a:t>
            </a:r>
            <a:endParaRPr lang="en-HK" sz="900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CDC44-87C1-C7E2-53EE-474408223179}"/>
              </a:ext>
            </a:extLst>
          </p:cNvPr>
          <p:cNvSpPr txBox="1"/>
          <p:nvPr/>
        </p:nvSpPr>
        <p:spPr>
          <a:xfrm>
            <a:off x="9521779" y="2545634"/>
            <a:ext cx="970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900" dirty="0">
                <a:solidFill>
                  <a:srgbClr val="FFFF00"/>
                </a:solidFill>
              </a:rPr>
              <a:t>清明節</a:t>
            </a:r>
            <a:endParaRPr lang="en-HK" sz="900" dirty="0">
              <a:solidFill>
                <a:srgbClr val="FFFF00"/>
              </a:solidFill>
            </a:endParaRPr>
          </a:p>
        </p:txBody>
      </p:sp>
      <p:graphicFrame>
        <p:nvGraphicFramePr>
          <p:cNvPr id="9" name="表格 128">
            <a:extLst>
              <a:ext uri="{FF2B5EF4-FFF2-40B4-BE49-F238E27FC236}">
                <a16:creationId xmlns:a16="http://schemas.microsoft.com/office/drawing/2014/main" id="{AE610C17-5367-2D16-DA2A-78A417FD46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88072"/>
              </p:ext>
            </p:extLst>
          </p:nvPr>
        </p:nvGraphicFramePr>
        <p:xfrm>
          <a:off x="350277" y="2775718"/>
          <a:ext cx="5940000" cy="1670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5294">
                  <a:extLst>
                    <a:ext uri="{9D8B030D-6E8A-4147-A177-3AD203B41FA5}">
                      <a16:colId xmlns:a16="http://schemas.microsoft.com/office/drawing/2014/main" val="3988616326"/>
                    </a:ext>
                  </a:extLst>
                </a:gridCol>
                <a:gridCol w="785936">
                  <a:extLst>
                    <a:ext uri="{9D8B030D-6E8A-4147-A177-3AD203B41FA5}">
                      <a16:colId xmlns:a16="http://schemas.microsoft.com/office/drawing/2014/main" val="41279515"/>
                    </a:ext>
                  </a:extLst>
                </a:gridCol>
                <a:gridCol w="1078523">
                  <a:extLst>
                    <a:ext uri="{9D8B030D-6E8A-4147-A177-3AD203B41FA5}">
                      <a16:colId xmlns:a16="http://schemas.microsoft.com/office/drawing/2014/main" val="3519084839"/>
                    </a:ext>
                  </a:extLst>
                </a:gridCol>
                <a:gridCol w="691662">
                  <a:extLst>
                    <a:ext uri="{9D8B030D-6E8A-4147-A177-3AD203B41FA5}">
                      <a16:colId xmlns:a16="http://schemas.microsoft.com/office/drawing/2014/main" val="1784856876"/>
                    </a:ext>
                  </a:extLst>
                </a:gridCol>
                <a:gridCol w="1254369">
                  <a:extLst>
                    <a:ext uri="{9D8B030D-6E8A-4147-A177-3AD203B41FA5}">
                      <a16:colId xmlns:a16="http://schemas.microsoft.com/office/drawing/2014/main" val="3152316998"/>
                    </a:ext>
                  </a:extLst>
                </a:gridCol>
                <a:gridCol w="874216">
                  <a:extLst>
                    <a:ext uri="{9D8B030D-6E8A-4147-A177-3AD203B41FA5}">
                      <a16:colId xmlns:a16="http://schemas.microsoft.com/office/drawing/2014/main" val="2691542632"/>
                    </a:ext>
                  </a:extLst>
                </a:gridCol>
              </a:tblGrid>
              <a:tr h="324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76039"/>
                  </a:ext>
                </a:extLst>
              </a:tr>
              <a:tr h="35114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3-4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$2,520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62111"/>
                  </a:ext>
                </a:extLst>
              </a:tr>
              <a:tr h="33161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17:00-18:00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$2,520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96408"/>
                  </a:ext>
                </a:extLst>
              </a:tr>
              <a:tr h="33161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HMT26-3413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$2,880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913797"/>
                  </a:ext>
                </a:extLst>
              </a:tr>
              <a:tr h="331618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HMT26-3414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10-13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17:30-19:00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$2,880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初階</a:t>
                      </a:r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22450"/>
                  </a:ext>
                </a:extLst>
              </a:tr>
            </a:tbl>
          </a:graphicData>
        </a:graphic>
      </p:graphicFrame>
      <p:grpSp>
        <p:nvGrpSpPr>
          <p:cNvPr id="36" name="群組 89">
            <a:extLst>
              <a:ext uri="{FF2B5EF4-FFF2-40B4-BE49-F238E27FC236}">
                <a16:creationId xmlns:a16="http://schemas.microsoft.com/office/drawing/2014/main" id="{44E7720C-7433-8D9E-F98D-DD16F1C5A23A}"/>
              </a:ext>
            </a:extLst>
          </p:cNvPr>
          <p:cNvGrpSpPr/>
          <p:nvPr/>
        </p:nvGrpSpPr>
        <p:grpSpPr>
          <a:xfrm>
            <a:off x="111544" y="3505863"/>
            <a:ext cx="455574" cy="231186"/>
            <a:chOff x="-478076" y="3429000"/>
            <a:chExt cx="429722" cy="160788"/>
          </a:xfrm>
        </p:grpSpPr>
        <p:sp>
          <p:nvSpPr>
            <p:cNvPr id="50" name="矩形: 圓角 90">
              <a:extLst>
                <a:ext uri="{FF2B5EF4-FFF2-40B4-BE49-F238E27FC236}">
                  <a16:creationId xmlns:a16="http://schemas.microsoft.com/office/drawing/2014/main" id="{2BA87E45-D294-FC56-78DF-ABB579121E65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1" name="文字方塊 91">
              <a:extLst>
                <a:ext uri="{FF2B5EF4-FFF2-40B4-BE49-F238E27FC236}">
                  <a16:creationId xmlns:a16="http://schemas.microsoft.com/office/drawing/2014/main" id="{BE6D7A9C-F47D-3D0B-4E51-374085F5926E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89">
            <a:extLst>
              <a:ext uri="{FF2B5EF4-FFF2-40B4-BE49-F238E27FC236}">
                <a16:creationId xmlns:a16="http://schemas.microsoft.com/office/drawing/2014/main" id="{3682AFDE-87F8-D1ED-5522-89CF7CCA28D6}"/>
              </a:ext>
            </a:extLst>
          </p:cNvPr>
          <p:cNvGrpSpPr/>
          <p:nvPr/>
        </p:nvGrpSpPr>
        <p:grpSpPr>
          <a:xfrm>
            <a:off x="102470" y="3154267"/>
            <a:ext cx="455574" cy="231186"/>
            <a:chOff x="-478076" y="3429000"/>
            <a:chExt cx="429722" cy="160788"/>
          </a:xfrm>
        </p:grpSpPr>
        <p:sp>
          <p:nvSpPr>
            <p:cNvPr id="53" name="矩形: 圓角 90">
              <a:extLst>
                <a:ext uri="{FF2B5EF4-FFF2-40B4-BE49-F238E27FC236}">
                  <a16:creationId xmlns:a16="http://schemas.microsoft.com/office/drawing/2014/main" id="{B35DBEC9-F76E-E699-1C90-274969E18AC9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54" name="文字方塊 91">
              <a:extLst>
                <a:ext uri="{FF2B5EF4-FFF2-40B4-BE49-F238E27FC236}">
                  <a16:creationId xmlns:a16="http://schemas.microsoft.com/office/drawing/2014/main" id="{829C6E48-3AED-416E-3A70-705677314860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1" name="群組 89">
            <a:extLst>
              <a:ext uri="{FF2B5EF4-FFF2-40B4-BE49-F238E27FC236}">
                <a16:creationId xmlns:a16="http://schemas.microsoft.com/office/drawing/2014/main" id="{B44D06BE-5FBB-2BF2-A880-BC578F0B7BD3}"/>
              </a:ext>
            </a:extLst>
          </p:cNvPr>
          <p:cNvGrpSpPr/>
          <p:nvPr/>
        </p:nvGrpSpPr>
        <p:grpSpPr>
          <a:xfrm>
            <a:off x="111545" y="4197521"/>
            <a:ext cx="455574" cy="231186"/>
            <a:chOff x="-478076" y="3429000"/>
            <a:chExt cx="429722" cy="160788"/>
          </a:xfrm>
        </p:grpSpPr>
        <p:sp>
          <p:nvSpPr>
            <p:cNvPr id="62" name="矩形: 圓角 90">
              <a:extLst>
                <a:ext uri="{FF2B5EF4-FFF2-40B4-BE49-F238E27FC236}">
                  <a16:creationId xmlns:a16="http://schemas.microsoft.com/office/drawing/2014/main" id="{788225C9-A3A8-0BC2-2797-9505DD05FE62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文字方塊 91">
              <a:extLst>
                <a:ext uri="{FF2B5EF4-FFF2-40B4-BE49-F238E27FC236}">
                  <a16:creationId xmlns:a16="http://schemas.microsoft.com/office/drawing/2014/main" id="{1865F27E-932E-CD62-1EFC-4156EDE9E7D0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64" name="群組 89">
            <a:extLst>
              <a:ext uri="{FF2B5EF4-FFF2-40B4-BE49-F238E27FC236}">
                <a16:creationId xmlns:a16="http://schemas.microsoft.com/office/drawing/2014/main" id="{36876CA1-98DB-8136-A04E-3946C5E3FE49}"/>
              </a:ext>
            </a:extLst>
          </p:cNvPr>
          <p:cNvGrpSpPr/>
          <p:nvPr/>
        </p:nvGrpSpPr>
        <p:grpSpPr>
          <a:xfrm>
            <a:off x="102471" y="3845925"/>
            <a:ext cx="455574" cy="231186"/>
            <a:chOff x="-478076" y="3429000"/>
            <a:chExt cx="429722" cy="160788"/>
          </a:xfrm>
        </p:grpSpPr>
        <p:sp>
          <p:nvSpPr>
            <p:cNvPr id="65" name="矩形: 圓角 90">
              <a:extLst>
                <a:ext uri="{FF2B5EF4-FFF2-40B4-BE49-F238E27FC236}">
                  <a16:creationId xmlns:a16="http://schemas.microsoft.com/office/drawing/2014/main" id="{3A225F00-FF55-A816-E195-76EB71A6EA2C}"/>
                </a:ext>
              </a:extLst>
            </p:cNvPr>
            <p:cNvSpPr/>
            <p:nvPr/>
          </p:nvSpPr>
          <p:spPr>
            <a:xfrm>
              <a:off x="-409575" y="3429000"/>
              <a:ext cx="305468" cy="152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schemeClr val="bg1"/>
                </a:solidFill>
              </a:endParaRPr>
            </a:p>
          </p:txBody>
        </p:sp>
        <p:sp>
          <p:nvSpPr>
            <p:cNvPr id="66" name="文字方塊 91">
              <a:extLst>
                <a:ext uri="{FF2B5EF4-FFF2-40B4-BE49-F238E27FC236}">
                  <a16:creationId xmlns:a16="http://schemas.microsoft.com/office/drawing/2014/main" id="{4E0A10F9-FA4E-4676-EA75-58A68F6156F8}"/>
                </a:ext>
              </a:extLst>
            </p:cNvPr>
            <p:cNvSpPr txBox="1"/>
            <p:nvPr/>
          </p:nvSpPr>
          <p:spPr>
            <a:xfrm>
              <a:off x="-478076" y="3429247"/>
              <a:ext cx="429722" cy="16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9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NEW</a:t>
              </a:r>
              <a:endParaRPr lang="zh-HK" altLang="en-US" sz="9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68" name="表格 98">
            <a:extLst>
              <a:ext uri="{FF2B5EF4-FFF2-40B4-BE49-F238E27FC236}">
                <a16:creationId xmlns:a16="http://schemas.microsoft.com/office/drawing/2014/main" id="{71DC5F0F-F68C-8EBE-A28F-199DAFD285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18252"/>
              </p:ext>
            </p:extLst>
          </p:nvPr>
        </p:nvGraphicFramePr>
        <p:xfrm>
          <a:off x="342835" y="2412960"/>
          <a:ext cx="5940000" cy="3724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08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49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4EEEEA63-BB55-C3AB-BC5E-C7D8F9D13F4A}"/>
              </a:ext>
            </a:extLst>
          </p:cNvPr>
          <p:cNvSpPr/>
          <p:nvPr/>
        </p:nvSpPr>
        <p:spPr>
          <a:xfrm>
            <a:off x="3517548" y="2576601"/>
            <a:ext cx="963367" cy="373035"/>
          </a:xfrm>
          <a:prstGeom prst="roundRect">
            <a:avLst>
              <a:gd name="adj" fmla="val 44951"/>
            </a:avLst>
          </a:prstGeom>
          <a:solidFill>
            <a:srgbClr val="4C8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E469B3B6-0DAA-47A9-BA42-367C02E399CB}"/>
              </a:ext>
            </a:extLst>
          </p:cNvPr>
          <p:cNvCxnSpPr/>
          <p:nvPr/>
        </p:nvCxnSpPr>
        <p:spPr>
          <a:xfrm>
            <a:off x="6400800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群組 162">
            <a:extLst>
              <a:ext uri="{FF2B5EF4-FFF2-40B4-BE49-F238E27FC236}">
                <a16:creationId xmlns:a16="http://schemas.microsoft.com/office/drawing/2014/main" id="{4A6EF616-54F3-4CD7-8A90-EBCB0A825150}"/>
              </a:ext>
            </a:extLst>
          </p:cNvPr>
          <p:cNvGrpSpPr/>
          <p:nvPr/>
        </p:nvGrpSpPr>
        <p:grpSpPr>
          <a:xfrm>
            <a:off x="0" y="9155643"/>
            <a:ext cx="6590085" cy="445557"/>
            <a:chOff x="1" y="9184234"/>
            <a:chExt cx="6972216" cy="471393"/>
          </a:xfrm>
        </p:grpSpPr>
        <p:pic>
          <p:nvPicPr>
            <p:cNvPr id="164" name="圖片 163">
              <a:extLst>
                <a:ext uri="{FF2B5EF4-FFF2-40B4-BE49-F238E27FC236}">
                  <a16:creationId xmlns:a16="http://schemas.microsoft.com/office/drawing/2014/main" id="{ACB26EED-8D84-467B-A6E4-2ED618B51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6" t="-1" r="1092" b="6417"/>
            <a:stretch/>
          </p:blipFill>
          <p:spPr>
            <a:xfrm>
              <a:off x="1" y="9184234"/>
              <a:ext cx="6771953" cy="471393"/>
            </a:xfrm>
            <a:prstGeom prst="rect">
              <a:avLst/>
            </a:prstGeom>
          </p:spPr>
        </p:pic>
        <p:grpSp>
          <p:nvGrpSpPr>
            <p:cNvPr id="165" name="群組 164">
              <a:extLst>
                <a:ext uri="{FF2B5EF4-FFF2-40B4-BE49-F238E27FC236}">
                  <a16:creationId xmlns:a16="http://schemas.microsoft.com/office/drawing/2014/main" id="{810ED53A-6A5B-4051-8BA6-634DE8898AF9}"/>
                </a:ext>
              </a:extLst>
            </p:cNvPr>
            <p:cNvGrpSpPr/>
            <p:nvPr/>
          </p:nvGrpSpPr>
          <p:grpSpPr>
            <a:xfrm>
              <a:off x="172305" y="9239119"/>
              <a:ext cx="1968203" cy="338554"/>
              <a:chOff x="360229" y="9363351"/>
              <a:chExt cx="2694856" cy="463548"/>
            </a:xfrm>
          </p:grpSpPr>
          <p:sp>
            <p:nvSpPr>
              <p:cNvPr id="182" name="Google Shape;8315;p60">
                <a:extLst>
                  <a:ext uri="{FF2B5EF4-FFF2-40B4-BE49-F238E27FC236}">
                    <a16:creationId xmlns:a16="http://schemas.microsoft.com/office/drawing/2014/main" id="{85418BB5-DBDA-449C-86AA-8A08A08DAE30}"/>
                  </a:ext>
                </a:extLst>
              </p:cNvPr>
              <p:cNvSpPr/>
              <p:nvPr/>
            </p:nvSpPr>
            <p:spPr>
              <a:xfrm>
                <a:off x="360229" y="9484375"/>
                <a:ext cx="306655" cy="303359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11689" extrusionOk="0">
                    <a:moveTo>
                      <a:pt x="7026" y="757"/>
                    </a:moveTo>
                    <a:lnTo>
                      <a:pt x="7026" y="2710"/>
                    </a:lnTo>
                    <a:lnTo>
                      <a:pt x="5829" y="2710"/>
                    </a:lnTo>
                    <a:cubicBezTo>
                      <a:pt x="5924" y="2332"/>
                      <a:pt x="6081" y="1954"/>
                      <a:pt x="6176" y="1702"/>
                    </a:cubicBezTo>
                    <a:cubicBezTo>
                      <a:pt x="6428" y="1229"/>
                      <a:pt x="6711" y="914"/>
                      <a:pt x="7026" y="757"/>
                    </a:cubicBezTo>
                    <a:close/>
                    <a:moveTo>
                      <a:pt x="7688" y="757"/>
                    </a:moveTo>
                    <a:cubicBezTo>
                      <a:pt x="8003" y="914"/>
                      <a:pt x="8287" y="1229"/>
                      <a:pt x="8507" y="1702"/>
                    </a:cubicBezTo>
                    <a:cubicBezTo>
                      <a:pt x="8665" y="2017"/>
                      <a:pt x="8791" y="2364"/>
                      <a:pt x="8854" y="2710"/>
                    </a:cubicBezTo>
                    <a:lnTo>
                      <a:pt x="7688" y="2710"/>
                    </a:lnTo>
                    <a:lnTo>
                      <a:pt x="7688" y="757"/>
                    </a:lnTo>
                    <a:close/>
                    <a:moveTo>
                      <a:pt x="8917" y="977"/>
                    </a:moveTo>
                    <a:cubicBezTo>
                      <a:pt x="9704" y="1387"/>
                      <a:pt x="10334" y="1954"/>
                      <a:pt x="10712" y="2710"/>
                    </a:cubicBezTo>
                    <a:lnTo>
                      <a:pt x="9578" y="2710"/>
                    </a:lnTo>
                    <a:cubicBezTo>
                      <a:pt x="9452" y="2206"/>
                      <a:pt x="9295" y="1765"/>
                      <a:pt x="9106" y="1387"/>
                    </a:cubicBezTo>
                    <a:cubicBezTo>
                      <a:pt x="9011" y="1261"/>
                      <a:pt x="8948" y="1103"/>
                      <a:pt x="8917" y="977"/>
                    </a:cubicBezTo>
                    <a:close/>
                    <a:moveTo>
                      <a:pt x="5798" y="1009"/>
                    </a:moveTo>
                    <a:lnTo>
                      <a:pt x="5798" y="1009"/>
                    </a:lnTo>
                    <a:cubicBezTo>
                      <a:pt x="5703" y="1135"/>
                      <a:pt x="5640" y="1261"/>
                      <a:pt x="5609" y="1418"/>
                    </a:cubicBezTo>
                    <a:cubicBezTo>
                      <a:pt x="5388" y="1796"/>
                      <a:pt x="5231" y="2269"/>
                      <a:pt x="5136" y="2742"/>
                    </a:cubicBezTo>
                    <a:lnTo>
                      <a:pt x="3970" y="2742"/>
                    </a:lnTo>
                    <a:cubicBezTo>
                      <a:pt x="4380" y="1954"/>
                      <a:pt x="5042" y="1387"/>
                      <a:pt x="5798" y="1009"/>
                    </a:cubicBezTo>
                    <a:close/>
                    <a:moveTo>
                      <a:pt x="5010" y="3435"/>
                    </a:moveTo>
                    <a:cubicBezTo>
                      <a:pt x="4978" y="3750"/>
                      <a:pt x="4915" y="4096"/>
                      <a:pt x="4915" y="4443"/>
                    </a:cubicBezTo>
                    <a:cubicBezTo>
                      <a:pt x="4978" y="4789"/>
                      <a:pt x="4978" y="5167"/>
                      <a:pt x="5010" y="5482"/>
                    </a:cubicBezTo>
                    <a:lnTo>
                      <a:pt x="3718" y="5482"/>
                    </a:lnTo>
                    <a:cubicBezTo>
                      <a:pt x="3624" y="5167"/>
                      <a:pt x="3561" y="4789"/>
                      <a:pt x="3561" y="4443"/>
                    </a:cubicBezTo>
                    <a:cubicBezTo>
                      <a:pt x="3561" y="4096"/>
                      <a:pt x="3592" y="3750"/>
                      <a:pt x="3718" y="3435"/>
                    </a:cubicBezTo>
                    <a:close/>
                    <a:moveTo>
                      <a:pt x="7026" y="3435"/>
                    </a:moveTo>
                    <a:lnTo>
                      <a:pt x="7026" y="5482"/>
                    </a:lnTo>
                    <a:lnTo>
                      <a:pt x="5703" y="5482"/>
                    </a:lnTo>
                    <a:cubicBezTo>
                      <a:pt x="5672" y="5136"/>
                      <a:pt x="5640" y="4789"/>
                      <a:pt x="5640" y="4443"/>
                    </a:cubicBezTo>
                    <a:cubicBezTo>
                      <a:pt x="5640" y="4096"/>
                      <a:pt x="5672" y="3718"/>
                      <a:pt x="5703" y="3435"/>
                    </a:cubicBezTo>
                    <a:close/>
                    <a:moveTo>
                      <a:pt x="8980" y="3435"/>
                    </a:moveTo>
                    <a:cubicBezTo>
                      <a:pt x="9011" y="3750"/>
                      <a:pt x="9074" y="4096"/>
                      <a:pt x="9074" y="4443"/>
                    </a:cubicBezTo>
                    <a:cubicBezTo>
                      <a:pt x="9074" y="4789"/>
                      <a:pt x="9011" y="5167"/>
                      <a:pt x="8980" y="5482"/>
                    </a:cubicBezTo>
                    <a:lnTo>
                      <a:pt x="7688" y="5482"/>
                    </a:lnTo>
                    <a:lnTo>
                      <a:pt x="7688" y="3435"/>
                    </a:lnTo>
                    <a:close/>
                    <a:moveTo>
                      <a:pt x="10996" y="3435"/>
                    </a:moveTo>
                    <a:cubicBezTo>
                      <a:pt x="11059" y="3750"/>
                      <a:pt x="11153" y="4096"/>
                      <a:pt x="11153" y="4443"/>
                    </a:cubicBezTo>
                    <a:cubicBezTo>
                      <a:pt x="11153" y="4789"/>
                      <a:pt x="11122" y="5167"/>
                      <a:pt x="10996" y="5482"/>
                    </a:cubicBezTo>
                    <a:lnTo>
                      <a:pt x="9704" y="5482"/>
                    </a:lnTo>
                    <a:cubicBezTo>
                      <a:pt x="9736" y="5136"/>
                      <a:pt x="9767" y="4789"/>
                      <a:pt x="9767" y="4443"/>
                    </a:cubicBezTo>
                    <a:cubicBezTo>
                      <a:pt x="9736" y="4096"/>
                      <a:pt x="9736" y="3750"/>
                      <a:pt x="9704" y="3435"/>
                    </a:cubicBezTo>
                    <a:close/>
                    <a:moveTo>
                      <a:pt x="5136" y="6144"/>
                    </a:moveTo>
                    <a:cubicBezTo>
                      <a:pt x="5231" y="6648"/>
                      <a:pt x="5388" y="7089"/>
                      <a:pt x="5609" y="7467"/>
                    </a:cubicBezTo>
                    <a:cubicBezTo>
                      <a:pt x="5672" y="7593"/>
                      <a:pt x="5766" y="7751"/>
                      <a:pt x="5798" y="7877"/>
                    </a:cubicBezTo>
                    <a:cubicBezTo>
                      <a:pt x="5042" y="7530"/>
                      <a:pt x="4380" y="6932"/>
                      <a:pt x="3970" y="6144"/>
                    </a:cubicBezTo>
                    <a:close/>
                    <a:moveTo>
                      <a:pt x="10712" y="6144"/>
                    </a:moveTo>
                    <a:cubicBezTo>
                      <a:pt x="10334" y="6932"/>
                      <a:pt x="9704" y="7530"/>
                      <a:pt x="8917" y="7877"/>
                    </a:cubicBezTo>
                    <a:cubicBezTo>
                      <a:pt x="8980" y="7751"/>
                      <a:pt x="9074" y="7625"/>
                      <a:pt x="9106" y="7467"/>
                    </a:cubicBezTo>
                    <a:cubicBezTo>
                      <a:pt x="9295" y="7089"/>
                      <a:pt x="9452" y="6617"/>
                      <a:pt x="9578" y="6144"/>
                    </a:cubicBezTo>
                    <a:close/>
                    <a:moveTo>
                      <a:pt x="7026" y="6144"/>
                    </a:moveTo>
                    <a:lnTo>
                      <a:pt x="7026" y="8097"/>
                    </a:lnTo>
                    <a:cubicBezTo>
                      <a:pt x="6743" y="7940"/>
                      <a:pt x="6428" y="7625"/>
                      <a:pt x="6239" y="7152"/>
                    </a:cubicBezTo>
                    <a:cubicBezTo>
                      <a:pt x="6081" y="6837"/>
                      <a:pt x="5955" y="6491"/>
                      <a:pt x="5861" y="6144"/>
                    </a:cubicBezTo>
                    <a:close/>
                    <a:moveTo>
                      <a:pt x="8854" y="6144"/>
                    </a:moveTo>
                    <a:cubicBezTo>
                      <a:pt x="8791" y="6522"/>
                      <a:pt x="8633" y="6900"/>
                      <a:pt x="8507" y="7152"/>
                    </a:cubicBezTo>
                    <a:cubicBezTo>
                      <a:pt x="8287" y="7688"/>
                      <a:pt x="8003" y="8003"/>
                      <a:pt x="7688" y="8097"/>
                    </a:cubicBezTo>
                    <a:lnTo>
                      <a:pt x="7688" y="6144"/>
                    </a:lnTo>
                    <a:close/>
                    <a:moveTo>
                      <a:pt x="2726" y="8759"/>
                    </a:moveTo>
                    <a:cubicBezTo>
                      <a:pt x="2813" y="8759"/>
                      <a:pt x="2899" y="8790"/>
                      <a:pt x="2962" y="8853"/>
                    </a:cubicBezTo>
                    <a:cubicBezTo>
                      <a:pt x="3088" y="8980"/>
                      <a:pt x="3088" y="9169"/>
                      <a:pt x="2962" y="9326"/>
                    </a:cubicBezTo>
                    <a:lnTo>
                      <a:pt x="1387" y="10901"/>
                    </a:lnTo>
                    <a:cubicBezTo>
                      <a:pt x="1324" y="10964"/>
                      <a:pt x="1237" y="10996"/>
                      <a:pt x="1151" y="10996"/>
                    </a:cubicBezTo>
                    <a:cubicBezTo>
                      <a:pt x="1064" y="10996"/>
                      <a:pt x="977" y="10964"/>
                      <a:pt x="914" y="10901"/>
                    </a:cubicBezTo>
                    <a:cubicBezTo>
                      <a:pt x="788" y="10775"/>
                      <a:pt x="788" y="10555"/>
                      <a:pt x="914" y="10429"/>
                    </a:cubicBezTo>
                    <a:lnTo>
                      <a:pt x="2490" y="8853"/>
                    </a:lnTo>
                    <a:cubicBezTo>
                      <a:pt x="2553" y="8790"/>
                      <a:pt x="2639" y="8759"/>
                      <a:pt x="2726" y="8759"/>
                    </a:cubicBezTo>
                    <a:close/>
                    <a:moveTo>
                      <a:pt x="7373" y="1"/>
                    </a:moveTo>
                    <a:cubicBezTo>
                      <a:pt x="4915" y="1"/>
                      <a:pt x="2931" y="1985"/>
                      <a:pt x="2931" y="4443"/>
                    </a:cubicBezTo>
                    <a:cubicBezTo>
                      <a:pt x="2931" y="5514"/>
                      <a:pt x="3309" y="6522"/>
                      <a:pt x="4002" y="7310"/>
                    </a:cubicBezTo>
                    <a:lnTo>
                      <a:pt x="3151" y="8160"/>
                    </a:lnTo>
                    <a:cubicBezTo>
                      <a:pt x="3011" y="8079"/>
                      <a:pt x="2858" y="8040"/>
                      <a:pt x="2705" y="8040"/>
                    </a:cubicBezTo>
                    <a:cubicBezTo>
                      <a:pt x="2445" y="8040"/>
                      <a:pt x="2184" y="8151"/>
                      <a:pt x="1986" y="8349"/>
                    </a:cubicBezTo>
                    <a:lnTo>
                      <a:pt x="410" y="9925"/>
                    </a:lnTo>
                    <a:cubicBezTo>
                      <a:pt x="1" y="10303"/>
                      <a:pt x="1" y="10996"/>
                      <a:pt x="410" y="11374"/>
                    </a:cubicBezTo>
                    <a:cubicBezTo>
                      <a:pt x="599" y="11563"/>
                      <a:pt x="883" y="11689"/>
                      <a:pt x="1103" y="11689"/>
                    </a:cubicBezTo>
                    <a:cubicBezTo>
                      <a:pt x="1387" y="11689"/>
                      <a:pt x="1607" y="11563"/>
                      <a:pt x="1828" y="11374"/>
                    </a:cubicBezTo>
                    <a:lnTo>
                      <a:pt x="3403" y="9799"/>
                    </a:lnTo>
                    <a:cubicBezTo>
                      <a:pt x="3718" y="9484"/>
                      <a:pt x="3781" y="9011"/>
                      <a:pt x="3592" y="8633"/>
                    </a:cubicBezTo>
                    <a:lnTo>
                      <a:pt x="4411" y="7782"/>
                    </a:lnTo>
                    <a:cubicBezTo>
                      <a:pt x="5199" y="8444"/>
                      <a:pt x="6207" y="8853"/>
                      <a:pt x="7278" y="8853"/>
                    </a:cubicBezTo>
                    <a:cubicBezTo>
                      <a:pt x="7298" y="8854"/>
                      <a:pt x="7318" y="8854"/>
                      <a:pt x="7338" y="8854"/>
                    </a:cubicBezTo>
                    <a:cubicBezTo>
                      <a:pt x="9830" y="8854"/>
                      <a:pt x="11815" y="6881"/>
                      <a:pt x="11815" y="4443"/>
                    </a:cubicBezTo>
                    <a:cubicBezTo>
                      <a:pt x="11815" y="2017"/>
                      <a:pt x="9799" y="1"/>
                      <a:pt x="737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26E9041C-3B10-4BD0-933C-03E06FEA8545}"/>
                  </a:ext>
                </a:extLst>
              </p:cNvPr>
              <p:cNvSpPr txBox="1"/>
              <p:nvPr/>
            </p:nvSpPr>
            <p:spPr>
              <a:xfrm>
                <a:off x="664919" y="9363351"/>
                <a:ext cx="2390166" cy="4635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www.hk-bbstc.org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66" name="群組 165">
              <a:extLst>
                <a:ext uri="{FF2B5EF4-FFF2-40B4-BE49-F238E27FC236}">
                  <a16:creationId xmlns:a16="http://schemas.microsoft.com/office/drawing/2014/main" id="{839D0E0E-667C-4B2A-85E0-5F80DC535F58}"/>
                </a:ext>
              </a:extLst>
            </p:cNvPr>
            <p:cNvGrpSpPr/>
            <p:nvPr/>
          </p:nvGrpSpPr>
          <p:grpSpPr>
            <a:xfrm>
              <a:off x="2236011" y="9250653"/>
              <a:ext cx="1261227" cy="338554"/>
              <a:chOff x="2803232" y="9429969"/>
              <a:chExt cx="1726865" cy="463546"/>
            </a:xfrm>
          </p:grpSpPr>
          <p:sp>
            <p:nvSpPr>
              <p:cNvPr id="180" name="Google Shape;8834;p60">
                <a:extLst>
                  <a:ext uri="{FF2B5EF4-FFF2-40B4-BE49-F238E27FC236}">
                    <a16:creationId xmlns:a16="http://schemas.microsoft.com/office/drawing/2014/main" id="{0D32A492-ED6E-4572-91DD-332E95E56CE5}"/>
                  </a:ext>
                </a:extLst>
              </p:cNvPr>
              <p:cNvSpPr/>
              <p:nvPr/>
            </p:nvSpPr>
            <p:spPr>
              <a:xfrm>
                <a:off x="2803232" y="9513577"/>
                <a:ext cx="292936" cy="292936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19982" extrusionOk="0">
                    <a:moveTo>
                      <a:pt x="14602" y="3500"/>
                    </a:moveTo>
                    <a:cubicBezTo>
                      <a:pt x="15137" y="3500"/>
                      <a:pt x="15682" y="3563"/>
                      <a:pt x="16247" y="3689"/>
                    </a:cubicBezTo>
                    <a:cubicBezTo>
                      <a:pt x="16179" y="4154"/>
                      <a:pt x="16095" y="4705"/>
                      <a:pt x="16033" y="5120"/>
                    </a:cubicBezTo>
                    <a:cubicBezTo>
                      <a:pt x="15810" y="5075"/>
                      <a:pt x="15484" y="5035"/>
                      <a:pt x="15150" y="5035"/>
                    </a:cubicBezTo>
                    <a:cubicBezTo>
                      <a:pt x="14968" y="5035"/>
                      <a:pt x="14783" y="5047"/>
                      <a:pt x="14611" y="5076"/>
                    </a:cubicBezTo>
                    <a:cubicBezTo>
                      <a:pt x="13536" y="5258"/>
                      <a:pt x="12918" y="5925"/>
                      <a:pt x="12918" y="6907"/>
                    </a:cubicBezTo>
                    <a:lnTo>
                      <a:pt x="12918" y="8819"/>
                    </a:lnTo>
                    <a:cubicBezTo>
                      <a:pt x="12918" y="9143"/>
                      <a:pt x="13180" y="9405"/>
                      <a:pt x="13504" y="9405"/>
                    </a:cubicBezTo>
                    <a:lnTo>
                      <a:pt x="15681" y="9405"/>
                    </a:lnTo>
                    <a:lnTo>
                      <a:pt x="15388" y="10576"/>
                    </a:lnTo>
                    <a:lnTo>
                      <a:pt x="13504" y="10576"/>
                    </a:lnTo>
                    <a:cubicBezTo>
                      <a:pt x="13180" y="10576"/>
                      <a:pt x="12918" y="10838"/>
                      <a:pt x="12918" y="11161"/>
                    </a:cubicBezTo>
                    <a:lnTo>
                      <a:pt x="12918" y="18811"/>
                    </a:lnTo>
                    <a:lnTo>
                      <a:pt x="11162" y="18811"/>
                    </a:lnTo>
                    <a:lnTo>
                      <a:pt x="11162" y="11161"/>
                    </a:lnTo>
                    <a:cubicBezTo>
                      <a:pt x="11162" y="10838"/>
                      <a:pt x="10900" y="10576"/>
                      <a:pt x="10576" y="10576"/>
                    </a:cubicBezTo>
                    <a:lnTo>
                      <a:pt x="9407" y="10576"/>
                    </a:lnTo>
                    <a:lnTo>
                      <a:pt x="9407" y="9405"/>
                    </a:lnTo>
                    <a:lnTo>
                      <a:pt x="10576" y="9405"/>
                    </a:lnTo>
                    <a:cubicBezTo>
                      <a:pt x="10900" y="9405"/>
                      <a:pt x="11162" y="9143"/>
                      <a:pt x="11162" y="8821"/>
                    </a:cubicBezTo>
                    <a:cubicBezTo>
                      <a:pt x="11162" y="7215"/>
                      <a:pt x="11162" y="6481"/>
                      <a:pt x="11162" y="6143"/>
                    </a:cubicBezTo>
                    <a:cubicBezTo>
                      <a:pt x="11162" y="5520"/>
                      <a:pt x="11163" y="4843"/>
                      <a:pt x="11770" y="4324"/>
                    </a:cubicBezTo>
                    <a:cubicBezTo>
                      <a:pt x="12234" y="3928"/>
                      <a:pt x="12823" y="3687"/>
                      <a:pt x="13628" y="3571"/>
                    </a:cubicBezTo>
                    <a:cubicBezTo>
                      <a:pt x="13950" y="3524"/>
                      <a:pt x="14274" y="3500"/>
                      <a:pt x="14602" y="3500"/>
                    </a:cubicBezTo>
                    <a:close/>
                    <a:moveTo>
                      <a:pt x="17017" y="1170"/>
                    </a:moveTo>
                    <a:cubicBezTo>
                      <a:pt x="17990" y="1170"/>
                      <a:pt x="18811" y="1975"/>
                      <a:pt x="18811" y="2927"/>
                    </a:cubicBezTo>
                    <a:lnTo>
                      <a:pt x="18811" y="17056"/>
                    </a:lnTo>
                    <a:cubicBezTo>
                      <a:pt x="18811" y="18023"/>
                      <a:pt x="18024" y="18811"/>
                      <a:pt x="17056" y="18811"/>
                    </a:cubicBezTo>
                    <a:lnTo>
                      <a:pt x="14089" y="18811"/>
                    </a:lnTo>
                    <a:lnTo>
                      <a:pt x="14089" y="11747"/>
                    </a:lnTo>
                    <a:lnTo>
                      <a:pt x="15846" y="11747"/>
                    </a:lnTo>
                    <a:cubicBezTo>
                      <a:pt x="16115" y="11747"/>
                      <a:pt x="16348" y="11565"/>
                      <a:pt x="16414" y="11305"/>
                    </a:cubicBezTo>
                    <a:lnTo>
                      <a:pt x="16999" y="8963"/>
                    </a:lnTo>
                    <a:cubicBezTo>
                      <a:pt x="17042" y="8787"/>
                      <a:pt x="17003" y="8602"/>
                      <a:pt x="16893" y="8460"/>
                    </a:cubicBezTo>
                    <a:cubicBezTo>
                      <a:pt x="16782" y="8317"/>
                      <a:pt x="16612" y="8235"/>
                      <a:pt x="16431" y="8235"/>
                    </a:cubicBezTo>
                    <a:lnTo>
                      <a:pt x="14089" y="8235"/>
                    </a:lnTo>
                    <a:lnTo>
                      <a:pt x="14089" y="6909"/>
                    </a:lnTo>
                    <a:cubicBezTo>
                      <a:pt x="14089" y="6638"/>
                      <a:pt x="14144" y="6343"/>
                      <a:pt x="14808" y="6229"/>
                    </a:cubicBezTo>
                    <a:cubicBezTo>
                      <a:pt x="14936" y="6208"/>
                      <a:pt x="15061" y="6199"/>
                      <a:pt x="15182" y="6199"/>
                    </a:cubicBezTo>
                    <a:cubicBezTo>
                      <a:pt x="15552" y="6199"/>
                      <a:pt x="15890" y="6283"/>
                      <a:pt x="16198" y="6360"/>
                    </a:cubicBezTo>
                    <a:cubicBezTo>
                      <a:pt x="16304" y="6387"/>
                      <a:pt x="16415" y="6421"/>
                      <a:pt x="16532" y="6421"/>
                    </a:cubicBezTo>
                    <a:cubicBezTo>
                      <a:pt x="16632" y="6421"/>
                      <a:pt x="16736" y="6396"/>
                      <a:pt x="16847" y="6321"/>
                    </a:cubicBezTo>
                    <a:cubicBezTo>
                      <a:pt x="16983" y="6229"/>
                      <a:pt x="17074" y="6084"/>
                      <a:pt x="17098" y="5923"/>
                    </a:cubicBezTo>
                    <a:cubicBezTo>
                      <a:pt x="17098" y="5923"/>
                      <a:pt x="17362" y="4156"/>
                      <a:pt x="17482" y="3339"/>
                    </a:cubicBezTo>
                    <a:cubicBezTo>
                      <a:pt x="17525" y="3049"/>
                      <a:pt x="17346" y="2769"/>
                      <a:pt x="17063" y="2690"/>
                    </a:cubicBezTo>
                    <a:cubicBezTo>
                      <a:pt x="16267" y="2463"/>
                      <a:pt x="15346" y="2343"/>
                      <a:pt x="14504" y="2343"/>
                    </a:cubicBezTo>
                    <a:cubicBezTo>
                      <a:pt x="14137" y="2343"/>
                      <a:pt x="13786" y="2365"/>
                      <a:pt x="13467" y="2412"/>
                    </a:cubicBezTo>
                    <a:cubicBezTo>
                      <a:pt x="12434" y="2562"/>
                      <a:pt x="11646" y="2888"/>
                      <a:pt x="11009" y="3434"/>
                    </a:cubicBezTo>
                    <a:cubicBezTo>
                      <a:pt x="10121" y="4193"/>
                      <a:pt x="10010" y="5168"/>
                      <a:pt x="9999" y="5833"/>
                    </a:cubicBezTo>
                    <a:cubicBezTo>
                      <a:pt x="9999" y="5847"/>
                      <a:pt x="9999" y="7029"/>
                      <a:pt x="9999" y="8235"/>
                    </a:cubicBezTo>
                    <a:lnTo>
                      <a:pt x="8821" y="8235"/>
                    </a:lnTo>
                    <a:cubicBezTo>
                      <a:pt x="8497" y="8235"/>
                      <a:pt x="8236" y="8497"/>
                      <a:pt x="8236" y="8819"/>
                    </a:cubicBezTo>
                    <a:lnTo>
                      <a:pt x="8236" y="11161"/>
                    </a:lnTo>
                    <a:cubicBezTo>
                      <a:pt x="8236" y="11485"/>
                      <a:pt x="8497" y="11747"/>
                      <a:pt x="8821" y="11747"/>
                    </a:cubicBezTo>
                    <a:lnTo>
                      <a:pt x="9991" y="11747"/>
                    </a:lnTo>
                    <a:lnTo>
                      <a:pt x="9991" y="18811"/>
                    </a:lnTo>
                    <a:lnTo>
                      <a:pt x="2927" y="18811"/>
                    </a:lnTo>
                    <a:cubicBezTo>
                      <a:pt x="1959" y="18811"/>
                      <a:pt x="1172" y="18023"/>
                      <a:pt x="1172" y="17054"/>
                    </a:cubicBezTo>
                    <a:lnTo>
                      <a:pt x="1172" y="2927"/>
                    </a:lnTo>
                    <a:cubicBezTo>
                      <a:pt x="1172" y="1959"/>
                      <a:pt x="1959" y="1170"/>
                      <a:pt x="2927" y="1170"/>
                    </a:cubicBezTo>
                    <a:close/>
                    <a:moveTo>
                      <a:pt x="2927" y="1"/>
                    </a:moveTo>
                    <a:cubicBezTo>
                      <a:pt x="1314" y="1"/>
                      <a:pt x="1" y="1313"/>
                      <a:pt x="1" y="2927"/>
                    </a:cubicBezTo>
                    <a:lnTo>
                      <a:pt x="1" y="17056"/>
                    </a:lnTo>
                    <a:cubicBezTo>
                      <a:pt x="1" y="18669"/>
                      <a:pt x="1314" y="19982"/>
                      <a:pt x="2927" y="19982"/>
                    </a:cubicBezTo>
                    <a:lnTo>
                      <a:pt x="17054" y="19982"/>
                    </a:lnTo>
                    <a:cubicBezTo>
                      <a:pt x="18669" y="19982"/>
                      <a:pt x="19982" y="18669"/>
                      <a:pt x="19982" y="17056"/>
                    </a:cubicBezTo>
                    <a:lnTo>
                      <a:pt x="19982" y="2927"/>
                    </a:lnTo>
                    <a:cubicBezTo>
                      <a:pt x="19982" y="2145"/>
                      <a:pt x="19669" y="1409"/>
                      <a:pt x="19101" y="853"/>
                    </a:cubicBezTo>
                    <a:cubicBezTo>
                      <a:pt x="18538" y="303"/>
                      <a:pt x="17797" y="1"/>
                      <a:pt x="17015" y="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74917BF6-466B-422F-B69F-E20A18E7E0BF}"/>
                  </a:ext>
                </a:extLst>
              </p:cNvPr>
              <p:cNvSpPr txBox="1"/>
              <p:nvPr/>
            </p:nvSpPr>
            <p:spPr>
              <a:xfrm>
                <a:off x="3073552" y="9429969"/>
                <a:ext cx="1456545" cy="46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HKBBSTC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67" name="群組 166">
              <a:extLst>
                <a:ext uri="{FF2B5EF4-FFF2-40B4-BE49-F238E27FC236}">
                  <a16:creationId xmlns:a16="http://schemas.microsoft.com/office/drawing/2014/main" id="{FEAC9294-13A7-479B-BEEA-18ED5504E941}"/>
                </a:ext>
              </a:extLst>
            </p:cNvPr>
            <p:cNvGrpSpPr/>
            <p:nvPr/>
          </p:nvGrpSpPr>
          <p:grpSpPr>
            <a:xfrm>
              <a:off x="3501300" y="9251819"/>
              <a:ext cx="1770784" cy="338554"/>
              <a:chOff x="4550716" y="9425770"/>
              <a:chExt cx="2424548" cy="463546"/>
            </a:xfrm>
          </p:grpSpPr>
          <p:grpSp>
            <p:nvGrpSpPr>
              <p:cNvPr id="174" name="Google Shape;8835;p60">
                <a:extLst>
                  <a:ext uri="{FF2B5EF4-FFF2-40B4-BE49-F238E27FC236}">
                    <a16:creationId xmlns:a16="http://schemas.microsoft.com/office/drawing/2014/main" id="{88AC7F83-345E-466B-914E-AAC90E3758AB}"/>
                  </a:ext>
                </a:extLst>
              </p:cNvPr>
              <p:cNvGrpSpPr/>
              <p:nvPr/>
            </p:nvGrpSpPr>
            <p:grpSpPr>
              <a:xfrm>
                <a:off x="4550716" y="9513577"/>
                <a:ext cx="292947" cy="292918"/>
                <a:chOff x="812101" y="2571761"/>
                <a:chExt cx="417066" cy="417024"/>
              </a:xfrm>
              <a:solidFill>
                <a:schemeClr val="bg1"/>
              </a:solidFill>
            </p:grpSpPr>
            <p:sp>
              <p:nvSpPr>
                <p:cNvPr id="176" name="Google Shape;8836;p60">
                  <a:extLst>
                    <a:ext uri="{FF2B5EF4-FFF2-40B4-BE49-F238E27FC236}">
                      <a16:creationId xmlns:a16="http://schemas.microsoft.com/office/drawing/2014/main" id="{11D983B6-30B3-4BDD-83D8-C41FC1C4C1F4}"/>
                    </a:ext>
                  </a:extLst>
                </p:cNvPr>
                <p:cNvSpPr/>
                <p:nvPr/>
              </p:nvSpPr>
              <p:spPr>
                <a:xfrm>
                  <a:off x="935084" y="2694744"/>
                  <a:ext cx="171071" cy="171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7" h="8197" extrusionOk="0">
                      <a:moveTo>
                        <a:pt x="4099" y="1171"/>
                      </a:moveTo>
                      <a:cubicBezTo>
                        <a:pt x="5712" y="1171"/>
                        <a:pt x="7027" y="2484"/>
                        <a:pt x="7027" y="4097"/>
                      </a:cubicBezTo>
                      <a:cubicBezTo>
                        <a:pt x="7027" y="5712"/>
                        <a:pt x="5712" y="7025"/>
                        <a:pt x="4099" y="7025"/>
                      </a:cubicBezTo>
                      <a:cubicBezTo>
                        <a:pt x="2486" y="7025"/>
                        <a:pt x="1171" y="5712"/>
                        <a:pt x="1171" y="4097"/>
                      </a:cubicBezTo>
                      <a:cubicBezTo>
                        <a:pt x="1171" y="2484"/>
                        <a:pt x="2486" y="1171"/>
                        <a:pt x="4099" y="1171"/>
                      </a:cubicBezTo>
                      <a:close/>
                      <a:moveTo>
                        <a:pt x="4099" y="0"/>
                      </a:moveTo>
                      <a:cubicBezTo>
                        <a:pt x="1840" y="0"/>
                        <a:pt x="0" y="1838"/>
                        <a:pt x="0" y="4097"/>
                      </a:cubicBezTo>
                      <a:cubicBezTo>
                        <a:pt x="0" y="6358"/>
                        <a:pt x="1840" y="8196"/>
                        <a:pt x="4099" y="8196"/>
                      </a:cubicBezTo>
                      <a:cubicBezTo>
                        <a:pt x="6358" y="8196"/>
                        <a:pt x="8196" y="6358"/>
                        <a:pt x="8196" y="4097"/>
                      </a:cubicBezTo>
                      <a:cubicBezTo>
                        <a:pt x="8196" y="1838"/>
                        <a:pt x="6358" y="0"/>
                        <a:pt x="409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Google Shape;8837;p60">
                  <a:extLst>
                    <a:ext uri="{FF2B5EF4-FFF2-40B4-BE49-F238E27FC236}">
                      <a16:creationId xmlns:a16="http://schemas.microsoft.com/office/drawing/2014/main" id="{23A961EE-004B-48CC-A184-634DC8106091}"/>
                    </a:ext>
                  </a:extLst>
                </p:cNvPr>
                <p:cNvSpPr/>
                <p:nvPr/>
              </p:nvSpPr>
              <p:spPr>
                <a:xfrm>
                  <a:off x="860977" y="2620616"/>
                  <a:ext cx="319311" cy="31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00" h="15299" extrusionOk="0">
                      <a:moveTo>
                        <a:pt x="12333" y="1171"/>
                      </a:moveTo>
                      <a:cubicBezTo>
                        <a:pt x="13306" y="1171"/>
                        <a:pt x="14128" y="1994"/>
                        <a:pt x="14128" y="2967"/>
                      </a:cubicBezTo>
                      <a:lnTo>
                        <a:pt x="14128" y="12334"/>
                      </a:lnTo>
                      <a:cubicBezTo>
                        <a:pt x="14128" y="13307"/>
                        <a:pt x="13306" y="14129"/>
                        <a:pt x="12333" y="14129"/>
                      </a:cubicBezTo>
                      <a:lnTo>
                        <a:pt x="2968" y="14129"/>
                      </a:lnTo>
                      <a:cubicBezTo>
                        <a:pt x="1993" y="14129"/>
                        <a:pt x="1172" y="13307"/>
                        <a:pt x="1172" y="12334"/>
                      </a:cubicBezTo>
                      <a:lnTo>
                        <a:pt x="1172" y="2967"/>
                      </a:lnTo>
                      <a:cubicBezTo>
                        <a:pt x="1172" y="1994"/>
                        <a:pt x="1993" y="1171"/>
                        <a:pt x="2968" y="1171"/>
                      </a:cubicBezTo>
                      <a:close/>
                      <a:moveTo>
                        <a:pt x="2968" y="0"/>
                      </a:moveTo>
                      <a:cubicBezTo>
                        <a:pt x="1351" y="0"/>
                        <a:pt x="1" y="1346"/>
                        <a:pt x="1" y="2967"/>
                      </a:cubicBezTo>
                      <a:lnTo>
                        <a:pt x="1" y="12334"/>
                      </a:lnTo>
                      <a:cubicBezTo>
                        <a:pt x="1" y="13952"/>
                        <a:pt x="1349" y="15299"/>
                        <a:pt x="2968" y="15299"/>
                      </a:cubicBezTo>
                      <a:lnTo>
                        <a:pt x="12333" y="15299"/>
                      </a:lnTo>
                      <a:cubicBezTo>
                        <a:pt x="13953" y="15299"/>
                        <a:pt x="15299" y="13951"/>
                        <a:pt x="15299" y="12334"/>
                      </a:cubicBezTo>
                      <a:lnTo>
                        <a:pt x="15299" y="2967"/>
                      </a:lnTo>
                      <a:cubicBezTo>
                        <a:pt x="15299" y="1345"/>
                        <a:pt x="13948" y="0"/>
                        <a:pt x="123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Google Shape;8838;p60">
                  <a:extLst>
                    <a:ext uri="{FF2B5EF4-FFF2-40B4-BE49-F238E27FC236}">
                      <a16:creationId xmlns:a16="http://schemas.microsoft.com/office/drawing/2014/main" id="{36426043-DAFB-4B39-BAC6-37BB5EDA6E40}"/>
                    </a:ext>
                  </a:extLst>
                </p:cNvPr>
                <p:cNvSpPr/>
                <p:nvPr/>
              </p:nvSpPr>
              <p:spPr>
                <a:xfrm>
                  <a:off x="812101" y="2571761"/>
                  <a:ext cx="417066" cy="417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4" h="19982" extrusionOk="0">
                      <a:moveTo>
                        <a:pt x="17056" y="1172"/>
                      </a:moveTo>
                      <a:cubicBezTo>
                        <a:pt x="18025" y="1172"/>
                        <a:pt x="18812" y="1959"/>
                        <a:pt x="18812" y="2927"/>
                      </a:cubicBezTo>
                      <a:lnTo>
                        <a:pt x="18812" y="17056"/>
                      </a:lnTo>
                      <a:cubicBezTo>
                        <a:pt x="18812" y="18023"/>
                        <a:pt x="18025" y="18811"/>
                        <a:pt x="17056" y="18811"/>
                      </a:cubicBezTo>
                      <a:lnTo>
                        <a:pt x="2928" y="18811"/>
                      </a:lnTo>
                      <a:cubicBezTo>
                        <a:pt x="1961" y="18811"/>
                        <a:pt x="1172" y="18023"/>
                        <a:pt x="1172" y="17056"/>
                      </a:cubicBezTo>
                      <a:lnTo>
                        <a:pt x="1172" y="2927"/>
                      </a:lnTo>
                      <a:cubicBezTo>
                        <a:pt x="1172" y="1959"/>
                        <a:pt x="1961" y="1172"/>
                        <a:pt x="2928" y="1172"/>
                      </a:cubicBezTo>
                      <a:close/>
                      <a:moveTo>
                        <a:pt x="2928" y="1"/>
                      </a:moveTo>
                      <a:cubicBezTo>
                        <a:pt x="1313" y="1"/>
                        <a:pt x="1" y="1313"/>
                        <a:pt x="1" y="2927"/>
                      </a:cubicBezTo>
                      <a:lnTo>
                        <a:pt x="1" y="17056"/>
                      </a:lnTo>
                      <a:cubicBezTo>
                        <a:pt x="1" y="18669"/>
                        <a:pt x="1313" y="19982"/>
                        <a:pt x="2928" y="19982"/>
                      </a:cubicBezTo>
                      <a:lnTo>
                        <a:pt x="17056" y="19982"/>
                      </a:lnTo>
                      <a:cubicBezTo>
                        <a:pt x="18669" y="19982"/>
                        <a:pt x="19984" y="18669"/>
                        <a:pt x="19984" y="17056"/>
                      </a:cubicBezTo>
                      <a:lnTo>
                        <a:pt x="19984" y="2927"/>
                      </a:lnTo>
                      <a:cubicBezTo>
                        <a:pt x="19984" y="1313"/>
                        <a:pt x="18669" y="1"/>
                        <a:pt x="1705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8839;p60">
                  <a:extLst>
                    <a:ext uri="{FF2B5EF4-FFF2-40B4-BE49-F238E27FC236}">
                      <a16:creationId xmlns:a16="http://schemas.microsoft.com/office/drawing/2014/main" id="{6A364E74-FC94-4712-A15F-F0F30289282C}"/>
                    </a:ext>
                  </a:extLst>
                </p:cNvPr>
                <p:cNvSpPr/>
                <p:nvPr/>
              </p:nvSpPr>
              <p:spPr>
                <a:xfrm>
                  <a:off x="1081712" y="2670306"/>
                  <a:ext cx="48878" cy="48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2343" extrusionOk="0">
                      <a:moveTo>
                        <a:pt x="1170" y="0"/>
                      </a:moveTo>
                      <a:cubicBezTo>
                        <a:pt x="524" y="0"/>
                        <a:pt x="1" y="526"/>
                        <a:pt x="1" y="1171"/>
                      </a:cubicBezTo>
                      <a:cubicBezTo>
                        <a:pt x="1" y="1817"/>
                        <a:pt x="524" y="2342"/>
                        <a:pt x="1170" y="2342"/>
                      </a:cubicBezTo>
                      <a:cubicBezTo>
                        <a:pt x="1816" y="2342"/>
                        <a:pt x="2341" y="1817"/>
                        <a:pt x="2341" y="1171"/>
                      </a:cubicBezTo>
                      <a:cubicBezTo>
                        <a:pt x="2341" y="526"/>
                        <a:pt x="1816" y="0"/>
                        <a:pt x="117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5A5BB316-258D-4FFD-B66D-6521FB6CCA48}"/>
                  </a:ext>
                </a:extLst>
              </p:cNvPr>
              <p:cNvSpPr txBox="1"/>
              <p:nvPr/>
            </p:nvSpPr>
            <p:spPr>
              <a:xfrm>
                <a:off x="4808884" y="9425770"/>
                <a:ext cx="2166380" cy="463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hkstarbasketball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168" name="群組 167">
              <a:extLst>
                <a:ext uri="{FF2B5EF4-FFF2-40B4-BE49-F238E27FC236}">
                  <a16:creationId xmlns:a16="http://schemas.microsoft.com/office/drawing/2014/main" id="{FB9C3F34-B3D9-4139-AAEA-9836805531EB}"/>
                </a:ext>
              </a:extLst>
            </p:cNvPr>
            <p:cNvGrpSpPr/>
            <p:nvPr/>
          </p:nvGrpSpPr>
          <p:grpSpPr>
            <a:xfrm>
              <a:off x="5429765" y="9239119"/>
              <a:ext cx="1542452" cy="338554"/>
              <a:chOff x="5353565" y="9489492"/>
              <a:chExt cx="1542452" cy="338554"/>
            </a:xfrm>
          </p:grpSpPr>
          <p:grpSp>
            <p:nvGrpSpPr>
              <p:cNvPr id="169" name="Google Shape;4181;p51">
                <a:extLst>
                  <a:ext uri="{FF2B5EF4-FFF2-40B4-BE49-F238E27FC236}">
                    <a16:creationId xmlns:a16="http://schemas.microsoft.com/office/drawing/2014/main" id="{8CD1C2D6-5E83-49E2-8DBD-BA5B237AEC3D}"/>
                  </a:ext>
                </a:extLst>
              </p:cNvPr>
              <p:cNvGrpSpPr/>
              <p:nvPr/>
            </p:nvGrpSpPr>
            <p:grpSpPr>
              <a:xfrm>
                <a:off x="5353565" y="9544245"/>
                <a:ext cx="239592" cy="230722"/>
                <a:chOff x="2071000" y="1435025"/>
                <a:chExt cx="500400" cy="481875"/>
              </a:xfrm>
              <a:solidFill>
                <a:schemeClr val="bg1"/>
              </a:solidFill>
            </p:grpSpPr>
            <p:sp>
              <p:nvSpPr>
                <p:cNvPr id="171" name="Google Shape;4182;p51">
                  <a:extLst>
                    <a:ext uri="{FF2B5EF4-FFF2-40B4-BE49-F238E27FC236}">
                      <a16:creationId xmlns:a16="http://schemas.microsoft.com/office/drawing/2014/main" id="{9186F21A-4BD3-4D6D-BB3D-40B10C4CDA50}"/>
                    </a:ext>
                  </a:extLst>
                </p:cNvPr>
                <p:cNvSpPr/>
                <p:nvPr/>
              </p:nvSpPr>
              <p:spPr>
                <a:xfrm>
                  <a:off x="2425125" y="1718700"/>
                  <a:ext cx="146275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1" h="5670" extrusionOk="0">
                      <a:moveTo>
                        <a:pt x="1598" y="0"/>
                      </a:moveTo>
                      <a:cubicBezTo>
                        <a:pt x="1159" y="0"/>
                        <a:pt x="720" y="160"/>
                        <a:pt x="401" y="481"/>
                      </a:cubicBezTo>
                      <a:lnTo>
                        <a:pt x="0" y="879"/>
                      </a:lnTo>
                      <a:lnTo>
                        <a:pt x="4791" y="5669"/>
                      </a:lnTo>
                      <a:lnTo>
                        <a:pt x="5191" y="5272"/>
                      </a:lnTo>
                      <a:cubicBezTo>
                        <a:pt x="5851" y="4610"/>
                        <a:pt x="5851" y="3538"/>
                        <a:pt x="5191" y="2875"/>
                      </a:cubicBezTo>
                      <a:lnTo>
                        <a:pt x="2795" y="481"/>
                      </a:lnTo>
                      <a:cubicBezTo>
                        <a:pt x="2475" y="160"/>
                        <a:pt x="2036" y="0"/>
                        <a:pt x="15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4183;p51">
                  <a:extLst>
                    <a:ext uri="{FF2B5EF4-FFF2-40B4-BE49-F238E27FC236}">
                      <a16:creationId xmlns:a16="http://schemas.microsoft.com/office/drawing/2014/main" id="{45B01B5D-F6F7-4775-93BE-F26FBE68DE4B}"/>
                    </a:ext>
                  </a:extLst>
                </p:cNvPr>
                <p:cNvSpPr/>
                <p:nvPr/>
              </p:nvSpPr>
              <p:spPr>
                <a:xfrm>
                  <a:off x="2071000" y="1477850"/>
                  <a:ext cx="453125" cy="43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25" h="17562" extrusionOk="0">
                      <a:moveTo>
                        <a:pt x="2057" y="0"/>
                      </a:moveTo>
                      <a:cubicBezTo>
                        <a:pt x="0" y="2397"/>
                        <a:pt x="81" y="6008"/>
                        <a:pt x="2352" y="8278"/>
                      </a:cubicBezTo>
                      <a:lnTo>
                        <a:pt x="9847" y="15776"/>
                      </a:lnTo>
                      <a:cubicBezTo>
                        <a:pt x="11008" y="16937"/>
                        <a:pt x="12564" y="17561"/>
                        <a:pt x="14149" y="17561"/>
                      </a:cubicBezTo>
                      <a:cubicBezTo>
                        <a:pt x="15535" y="17561"/>
                        <a:pt x="16943" y="17083"/>
                        <a:pt x="18125" y="16068"/>
                      </a:cubicBezTo>
                      <a:lnTo>
                        <a:pt x="13346" y="11289"/>
                      </a:lnTo>
                      <a:cubicBezTo>
                        <a:pt x="13108" y="11473"/>
                        <a:pt x="12823" y="11568"/>
                        <a:pt x="12540" y="11568"/>
                      </a:cubicBezTo>
                      <a:cubicBezTo>
                        <a:pt x="12221" y="11568"/>
                        <a:pt x="11904" y="11448"/>
                        <a:pt x="11660" y="11202"/>
                      </a:cubicBezTo>
                      <a:lnTo>
                        <a:pt x="6926" y="6465"/>
                      </a:lnTo>
                      <a:cubicBezTo>
                        <a:pt x="6462" y="6002"/>
                        <a:pt x="6447" y="5282"/>
                        <a:pt x="6839" y="4779"/>
                      </a:cubicBezTo>
                      <a:lnTo>
                        <a:pt x="205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4184;p51">
                  <a:extLst>
                    <a:ext uri="{FF2B5EF4-FFF2-40B4-BE49-F238E27FC236}">
                      <a16:creationId xmlns:a16="http://schemas.microsoft.com/office/drawing/2014/main" id="{EEACDCCE-19C3-4E9E-B240-4BD722F71DB3}"/>
                    </a:ext>
                  </a:extLst>
                </p:cNvPr>
                <p:cNvSpPr/>
                <p:nvPr/>
              </p:nvSpPr>
              <p:spPr>
                <a:xfrm>
                  <a:off x="2141600" y="1435025"/>
                  <a:ext cx="146300" cy="1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2" h="5674" extrusionOk="0">
                      <a:moveTo>
                        <a:pt x="1597" y="1"/>
                      </a:moveTo>
                      <a:cubicBezTo>
                        <a:pt x="1158" y="1"/>
                        <a:pt x="719" y="161"/>
                        <a:pt x="398" y="482"/>
                      </a:cubicBezTo>
                      <a:lnTo>
                        <a:pt x="1" y="882"/>
                      </a:lnTo>
                      <a:lnTo>
                        <a:pt x="4792" y="5673"/>
                      </a:lnTo>
                      <a:lnTo>
                        <a:pt x="5189" y="5273"/>
                      </a:lnTo>
                      <a:cubicBezTo>
                        <a:pt x="5852" y="4610"/>
                        <a:pt x="5852" y="3538"/>
                        <a:pt x="5189" y="2879"/>
                      </a:cubicBezTo>
                      <a:lnTo>
                        <a:pt x="2795" y="482"/>
                      </a:lnTo>
                      <a:cubicBezTo>
                        <a:pt x="2474" y="161"/>
                        <a:pt x="2036" y="1"/>
                        <a:pt x="159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5D7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D9A0DB62-E52B-46F3-8D9E-224EC735E98E}"/>
                  </a:ext>
                </a:extLst>
              </p:cNvPr>
              <p:cNvSpPr txBox="1"/>
              <p:nvPr/>
            </p:nvSpPr>
            <p:spPr>
              <a:xfrm>
                <a:off x="5525957" y="9489492"/>
                <a:ext cx="1370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HK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2402 8466</a:t>
                </a:r>
                <a:endParaRPr kumimoji="0" lang="zh-HK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cxnSp>
        <p:nvCxnSpPr>
          <p:cNvPr id="4" name="直線接點 92">
            <a:extLst>
              <a:ext uri="{FF2B5EF4-FFF2-40B4-BE49-F238E27FC236}">
                <a16:creationId xmlns:a16="http://schemas.microsoft.com/office/drawing/2014/main" id="{1B93F9B5-CB4C-5C0C-E3E4-C3B9BEF072BD}"/>
              </a:ext>
            </a:extLst>
          </p:cNvPr>
          <p:cNvCxnSpPr/>
          <p:nvPr/>
        </p:nvCxnSpPr>
        <p:spPr>
          <a:xfrm>
            <a:off x="6400796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92">
            <a:extLst>
              <a:ext uri="{FF2B5EF4-FFF2-40B4-BE49-F238E27FC236}">
                <a16:creationId xmlns:a16="http://schemas.microsoft.com/office/drawing/2014/main" id="{0B82BC4B-22B4-4CF6-EA6F-7F1D7666CF98}"/>
              </a:ext>
            </a:extLst>
          </p:cNvPr>
          <p:cNvCxnSpPr/>
          <p:nvPr/>
        </p:nvCxnSpPr>
        <p:spPr>
          <a:xfrm>
            <a:off x="12801602" y="-757533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92">
            <a:extLst>
              <a:ext uri="{FF2B5EF4-FFF2-40B4-BE49-F238E27FC236}">
                <a16:creationId xmlns:a16="http://schemas.microsoft.com/office/drawing/2014/main" id="{6C1956BB-7933-8422-E2B5-5E718C9BF02B}"/>
              </a:ext>
            </a:extLst>
          </p:cNvPr>
          <p:cNvCxnSpPr/>
          <p:nvPr/>
        </p:nvCxnSpPr>
        <p:spPr>
          <a:xfrm>
            <a:off x="12801602" y="-757533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圖片 43">
            <a:extLst>
              <a:ext uri="{FF2B5EF4-FFF2-40B4-BE49-F238E27FC236}">
                <a16:creationId xmlns:a16="http://schemas.microsoft.com/office/drawing/2014/main" id="{E5FA1E0F-5352-D1FC-D545-A6C415F62F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85" y="304933"/>
            <a:ext cx="1563925" cy="635463"/>
          </a:xfrm>
          <a:prstGeom prst="rect">
            <a:avLst/>
          </a:prstGeom>
        </p:spPr>
      </p:pic>
      <p:sp>
        <p:nvSpPr>
          <p:cNvPr id="78" name="文字方塊 8">
            <a:extLst>
              <a:ext uri="{FF2B5EF4-FFF2-40B4-BE49-F238E27FC236}">
                <a16:creationId xmlns:a16="http://schemas.microsoft.com/office/drawing/2014/main" id="{ABE370B6-6D46-5306-397D-7327C1325420}"/>
              </a:ext>
            </a:extLst>
          </p:cNvPr>
          <p:cNvSpPr txBox="1"/>
          <p:nvPr/>
        </p:nvSpPr>
        <p:spPr>
          <a:xfrm>
            <a:off x="3572708" y="263719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42925" algn="l"/>
              </a:tabLst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固定場地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" name="直線接點 92">
            <a:extLst>
              <a:ext uri="{FF2B5EF4-FFF2-40B4-BE49-F238E27FC236}">
                <a16:creationId xmlns:a16="http://schemas.microsoft.com/office/drawing/2014/main" id="{E469B3B6-0DAA-47A9-BA42-367C02E399CB}"/>
              </a:ext>
            </a:extLst>
          </p:cNvPr>
          <p:cNvCxnSpPr/>
          <p:nvPr/>
        </p:nvCxnSpPr>
        <p:spPr>
          <a:xfrm>
            <a:off x="12801606" y="-769257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DDE85C13-3606-4C4D-83FB-AD7DA0A609B0}"/>
              </a:ext>
            </a:extLst>
          </p:cNvPr>
          <p:cNvSpPr/>
          <p:nvPr/>
        </p:nvSpPr>
        <p:spPr>
          <a:xfrm>
            <a:off x="190892" y="2234638"/>
            <a:ext cx="47897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B5C36"/>
                </a:solidFill>
                <a:effectLst/>
                <a:uLnTx/>
                <a:uFillTx/>
                <a:latin typeface="華康超特明體" panose="02020E09000000000000" pitchFamily="49" charset="-120"/>
                <a:ea typeface="華康超特明體" panose="02020E09000000000000" pitchFamily="49" charset="-120"/>
                <a:cs typeface="+mn-cs"/>
              </a:rPr>
              <a:t>香港培正小學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0B9733E9-0FDD-4A37-B787-8A30DE4D1D67}"/>
              </a:ext>
            </a:extLst>
          </p:cNvPr>
          <p:cNvSpPr/>
          <p:nvPr/>
        </p:nvSpPr>
        <p:spPr>
          <a:xfrm>
            <a:off x="211812" y="2675612"/>
            <a:ext cx="265168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3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窩打老道</a:t>
            </a:r>
            <a:r>
              <a:rPr kumimoji="0" lang="zh-TW" altLang="en-US" sz="13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八十號 </a:t>
            </a:r>
            <a:r>
              <a:rPr kumimoji="0" lang="en-US" altLang="zh-TW" sz="13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K </a:t>
            </a:r>
            <a:r>
              <a:rPr kumimoji="0" lang="zh-TW" altLang="en-US" sz="135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微軟正黑體" panose="020B0604030504040204" pitchFamily="34" charset="-120"/>
                <a:cs typeface="+mn-cs"/>
              </a:rPr>
              <a:t>座 </a:t>
            </a:r>
            <a:r>
              <a:rPr lang="en-US" altLang="zh-TW" sz="1350" dirty="0">
                <a:latin typeface="+mj-lt"/>
                <a:ea typeface="微軟正黑體" panose="020B0604030504040204" pitchFamily="34" charset="-120"/>
              </a:rPr>
              <a:t>5 </a:t>
            </a: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樓體育館</a:t>
            </a:r>
            <a:endParaRPr kumimoji="0" lang="zh-TW" altLang="en-US" sz="135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cxnSp>
        <p:nvCxnSpPr>
          <p:cNvPr id="27" name="直線接點 92">
            <a:extLst>
              <a:ext uri="{FF2B5EF4-FFF2-40B4-BE49-F238E27FC236}">
                <a16:creationId xmlns:a16="http://schemas.microsoft.com/office/drawing/2014/main" id="{1B93F9B5-CB4C-5C0C-E3E4-C3B9BEF072BD}"/>
              </a:ext>
            </a:extLst>
          </p:cNvPr>
          <p:cNvCxnSpPr/>
          <p:nvPr/>
        </p:nvCxnSpPr>
        <p:spPr>
          <a:xfrm>
            <a:off x="6400800" y="0"/>
            <a:ext cx="0" cy="1150982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124">
            <a:extLst>
              <a:ext uri="{FF2B5EF4-FFF2-40B4-BE49-F238E27FC236}">
                <a16:creationId xmlns:a16="http://schemas.microsoft.com/office/drawing/2014/main" id="{9F38CECD-7881-F967-9007-5AA61C0CBA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03" y="1942300"/>
            <a:ext cx="1364207" cy="1023155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sp>
        <p:nvSpPr>
          <p:cNvPr id="33" name="矩形 11">
            <a:extLst>
              <a:ext uri="{FF2B5EF4-FFF2-40B4-BE49-F238E27FC236}">
                <a16:creationId xmlns:a16="http://schemas.microsoft.com/office/drawing/2014/main" id="{B8CCC7B0-D9B1-C5B4-8BB1-29BD30368C8E}"/>
              </a:ext>
            </a:extLst>
          </p:cNvPr>
          <p:cNvSpPr/>
          <p:nvPr/>
        </p:nvSpPr>
        <p:spPr>
          <a:xfrm>
            <a:off x="5" y="1159490"/>
            <a:ext cx="6400791" cy="6393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矩形 12">
            <a:extLst>
              <a:ext uri="{FF2B5EF4-FFF2-40B4-BE49-F238E27FC236}">
                <a16:creationId xmlns:a16="http://schemas.microsoft.com/office/drawing/2014/main" id="{73B4158F-C09A-516A-9DAE-8F73434D4BDF}"/>
              </a:ext>
            </a:extLst>
          </p:cNvPr>
          <p:cNvSpPr/>
          <p:nvPr/>
        </p:nvSpPr>
        <p:spPr>
          <a:xfrm>
            <a:off x="100751" y="1253892"/>
            <a:ext cx="4789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  <a:latin typeface="華康超特明體(P)" panose="02020E00000000000000" pitchFamily="18" charset="-120"/>
                <a:ea typeface="華康超特明體(P)" panose="02020E00000000000000" pitchFamily="18" charset="-120"/>
              </a:rPr>
              <a:t>青 訓 課 程</a:t>
            </a:r>
          </a:p>
        </p:txBody>
      </p:sp>
      <p:sp>
        <p:nvSpPr>
          <p:cNvPr id="35" name="Google Shape;133;p22">
            <a:extLst>
              <a:ext uri="{FF2B5EF4-FFF2-40B4-BE49-F238E27FC236}">
                <a16:creationId xmlns:a16="http://schemas.microsoft.com/office/drawing/2014/main" id="{C37665CE-159D-B1BE-6773-D51D01B00F66}"/>
              </a:ext>
            </a:extLst>
          </p:cNvPr>
          <p:cNvSpPr/>
          <p:nvPr/>
        </p:nvSpPr>
        <p:spPr>
          <a:xfrm>
            <a:off x="4738268" y="1161521"/>
            <a:ext cx="1472105" cy="649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矩形 64">
            <a:extLst>
              <a:ext uri="{FF2B5EF4-FFF2-40B4-BE49-F238E27FC236}">
                <a16:creationId xmlns:a16="http://schemas.microsoft.com/office/drawing/2014/main" id="{6897984D-4913-BA03-67BF-217E6554E24A}"/>
              </a:ext>
            </a:extLst>
          </p:cNvPr>
          <p:cNvSpPr/>
          <p:nvPr/>
        </p:nvSpPr>
        <p:spPr>
          <a:xfrm>
            <a:off x="4765825" y="1247779"/>
            <a:ext cx="1459959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華康超特明體" panose="02020E09000000000000" pitchFamily="49" charset="-120"/>
                <a:ea typeface="華康超特明體" panose="02020E09000000000000" pitchFamily="49" charset="-120"/>
              </a:rPr>
              <a:t>何文田</a:t>
            </a:r>
          </a:p>
        </p:txBody>
      </p:sp>
      <p:grpSp>
        <p:nvGrpSpPr>
          <p:cNvPr id="42" name="群組 68">
            <a:extLst>
              <a:ext uri="{FF2B5EF4-FFF2-40B4-BE49-F238E27FC236}">
                <a16:creationId xmlns:a16="http://schemas.microsoft.com/office/drawing/2014/main" id="{AA725852-EBB0-DD09-9221-885412B0F21A}"/>
              </a:ext>
            </a:extLst>
          </p:cNvPr>
          <p:cNvGrpSpPr/>
          <p:nvPr/>
        </p:nvGrpSpPr>
        <p:grpSpPr>
          <a:xfrm>
            <a:off x="180282" y="6931061"/>
            <a:ext cx="6065249" cy="2110716"/>
            <a:chOff x="2913327" y="8015440"/>
            <a:chExt cx="3714324" cy="1336575"/>
          </a:xfrm>
        </p:grpSpPr>
        <p:sp>
          <p:nvSpPr>
            <p:cNvPr id="46" name="矩形: 圓角 69">
              <a:extLst>
                <a:ext uri="{FF2B5EF4-FFF2-40B4-BE49-F238E27FC236}">
                  <a16:creationId xmlns:a16="http://schemas.microsoft.com/office/drawing/2014/main" id="{24E169A2-726E-8F42-092C-6669F55BE0E8}"/>
                </a:ext>
              </a:extLst>
            </p:cNvPr>
            <p:cNvSpPr/>
            <p:nvPr/>
          </p:nvSpPr>
          <p:spPr>
            <a:xfrm>
              <a:off x="2913327" y="8015440"/>
              <a:ext cx="3714324" cy="1336575"/>
            </a:xfrm>
            <a:prstGeom prst="roundRect">
              <a:avLst/>
            </a:prstGeom>
            <a:solidFill>
              <a:srgbClr val="EEDAB9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 sz="1400" dirty="0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  <p:sp>
          <p:nvSpPr>
            <p:cNvPr id="48" name="矩形: 圓角 73">
              <a:extLst>
                <a:ext uri="{FF2B5EF4-FFF2-40B4-BE49-F238E27FC236}">
                  <a16:creationId xmlns:a16="http://schemas.microsoft.com/office/drawing/2014/main" id="{6691A870-2C58-6557-09AC-5944BA15ED9B}"/>
                </a:ext>
              </a:extLst>
            </p:cNvPr>
            <p:cNvSpPr/>
            <p:nvPr/>
          </p:nvSpPr>
          <p:spPr>
            <a:xfrm>
              <a:off x="2965975" y="8066182"/>
              <a:ext cx="3612718" cy="1242363"/>
            </a:xfrm>
            <a:prstGeom prst="roundRect">
              <a:avLst/>
            </a:pr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ln>
                  <a:solidFill>
                    <a:schemeClr val="bg1"/>
                  </a:solidFill>
                </a:ln>
                <a:noFill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C653AE2-F898-BCEA-14F8-1EF45FD3D2DE}"/>
              </a:ext>
            </a:extLst>
          </p:cNvPr>
          <p:cNvSpPr txBox="1"/>
          <p:nvPr/>
        </p:nvSpPr>
        <p:spPr>
          <a:xfrm>
            <a:off x="313504" y="7093884"/>
            <a:ext cx="5878753" cy="1830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1400" b="1" dirty="0">
                <a:latin typeface="+mj-lt"/>
                <a:ea typeface="Microsoft JhengHei" panose="020B0604030504040204" pitchFamily="34" charset="-120"/>
              </a:rPr>
              <a:t>備   註:</a:t>
            </a: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青訓</a:t>
            </a:r>
            <a:r>
              <a:rPr lang="zh-TW" altLang="en-US" sz="1100" dirty="0">
                <a:ea typeface="Microsoft JhengHei" panose="020B0604030504040204" pitchFamily="34" charset="-120"/>
              </a:rPr>
              <a:t>課程</a:t>
            </a:r>
            <a:r>
              <a:rPr lang="zh-TW" altLang="en-US" sz="11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須由沈校長推薦</a:t>
            </a:r>
            <a:endParaRPr lang="en-HK" sz="1100" dirty="0">
              <a:latin typeface="+mj-lt"/>
              <a:ea typeface="Microsoft JhengHei" panose="020B0604030504040204" pitchFamily="34" charset="-120"/>
            </a:endParaRPr>
          </a:p>
          <a:p>
            <a:pPr marL="228600" indent="-228600">
              <a:lnSpc>
                <a:spcPct val="110000"/>
              </a:lnSpc>
              <a:buFontTx/>
              <a:buAutoNum type="arabicPeriod"/>
            </a:pPr>
            <a:r>
              <a:rPr lang="en-HK" sz="1100" dirty="0">
                <a:latin typeface="+mj-lt"/>
                <a:ea typeface="Microsoft JhengHei" panose="020B0604030504040204" pitchFamily="34" charset="-120"/>
              </a:rPr>
              <a:t>新學員必須申請入會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，青訓課程不設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早鳥優惠</a:t>
            </a:r>
            <a:endParaRPr lang="en-HK" sz="1100" dirty="0">
              <a:latin typeface="+mj-lt"/>
              <a:ea typeface="Microsoft JhengHei" panose="020B0604030504040204" pitchFamily="34" charset="-120"/>
            </a:endParaRPr>
          </a:p>
          <a:p>
            <a:pPr marL="228600" indent="-228600">
              <a:lnSpc>
                <a:spcPct val="110000"/>
              </a:lnSpc>
              <a:buAutoNum type="arabicPeriod"/>
            </a:pP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入選隊員將另獲派比賽制服</a:t>
            </a:r>
            <a:endParaRPr lang="en-HK" altLang="zh-TW" sz="1100" dirty="0">
              <a:latin typeface="+mj-lt"/>
              <a:ea typeface="Microsoft JhengHei" panose="020B0604030504040204" pitchFamily="34" charset="-12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每期可申請一堂病假及一堂事假，病假需提交醫生病假證明，訓練費用可轉為備用金留作下季訓練使用</a:t>
            </a:r>
            <a:r>
              <a:rPr lang="en-HK" altLang="zh-TW" sz="1100" dirty="0">
                <a:latin typeface="+mj-lt"/>
                <a:ea typeface="Microsoft JhengHei" panose="020B0604030504040204" pitchFamily="34" charset="-120"/>
              </a:rPr>
              <a:t>; 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而事假可預約到精英班補堂</a:t>
            </a:r>
            <a:endParaRPr lang="en-HK" sz="1100" dirty="0">
              <a:latin typeface="+mj-lt"/>
              <a:ea typeface="Microsoft JhengHei" panose="020B0604030504040204" pitchFamily="34" charset="-12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en-HK" sz="1100" dirty="0">
                <a:latin typeface="+mj-lt"/>
                <a:ea typeface="Microsoft JhengHei" panose="020B0604030504040204" pitchFamily="34" charset="-120"/>
              </a:rPr>
              <a:t>青訓隊員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每季</a:t>
            </a:r>
            <a:r>
              <a:rPr lang="en-HK" sz="1100" dirty="0">
                <a:latin typeface="+mj-lt"/>
                <a:ea typeface="Microsoft JhengHei" panose="020B0604030504040204" pitchFamily="34" charset="-120"/>
              </a:rPr>
              <a:t>會參加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一個</a:t>
            </a:r>
            <a:r>
              <a:rPr lang="en-HK" sz="1100" dirty="0">
                <a:latin typeface="+mj-lt"/>
                <a:ea typeface="Microsoft JhengHei" panose="020B0604030504040204" pitchFamily="34" charset="-120"/>
              </a:rPr>
              <a:t>本地公開比賽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或友誼賽</a:t>
            </a:r>
            <a:r>
              <a:rPr lang="en-HK" sz="1100" dirty="0">
                <a:latin typeface="+mj-lt"/>
                <a:ea typeface="Microsoft JhengHei" panose="020B0604030504040204" pitchFamily="34" charset="-120"/>
              </a:rPr>
              <a:t>，</a:t>
            </a: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本中心不會額外收取比賽報名費及教練出場費</a:t>
            </a:r>
            <a:endParaRPr lang="en-US" altLang="zh-TW" sz="1100" dirty="0">
              <a:latin typeface="+mj-lt"/>
              <a:ea typeface="Microsoft JhengHei" panose="020B0604030504040204" pitchFamily="34" charset="-120"/>
            </a:endParaRPr>
          </a:p>
          <a:p>
            <a:pPr marL="228600" indent="-22860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1100" dirty="0">
                <a:latin typeface="+mj-lt"/>
                <a:ea typeface="Microsoft JhengHei" panose="020B0604030504040204" pitchFamily="34" charset="-120"/>
              </a:rPr>
              <a:t>如比賽當日適逢為恆常上堂日期，當天比賽將視為一節課堂，該堂學費將不會轉作備用金</a:t>
            </a:r>
            <a:endParaRPr lang="en-HK" altLang="zh-TW" sz="1100" dirty="0">
              <a:latin typeface="+mj-lt"/>
              <a:ea typeface="Microsoft JhengHei" panose="020B0604030504040204" pitchFamily="34" charset="-120"/>
            </a:endParaRPr>
          </a:p>
        </p:txBody>
      </p:sp>
      <p:graphicFrame>
        <p:nvGraphicFramePr>
          <p:cNvPr id="56" name="表格 128">
            <a:extLst>
              <a:ext uri="{FF2B5EF4-FFF2-40B4-BE49-F238E27FC236}">
                <a16:creationId xmlns:a16="http://schemas.microsoft.com/office/drawing/2014/main" id="{4F5F8B6E-7591-DB01-7BDA-CEA82427F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41768"/>
              </p:ext>
            </p:extLst>
          </p:nvPr>
        </p:nvGraphicFramePr>
        <p:xfrm>
          <a:off x="257054" y="3503520"/>
          <a:ext cx="5940000" cy="10937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55294">
                  <a:extLst>
                    <a:ext uri="{9D8B030D-6E8A-4147-A177-3AD203B41FA5}">
                      <a16:colId xmlns:a16="http://schemas.microsoft.com/office/drawing/2014/main" val="3988616326"/>
                    </a:ext>
                  </a:extLst>
                </a:gridCol>
                <a:gridCol w="694800">
                  <a:extLst>
                    <a:ext uri="{9D8B030D-6E8A-4147-A177-3AD203B41FA5}">
                      <a16:colId xmlns:a16="http://schemas.microsoft.com/office/drawing/2014/main" val="41279515"/>
                    </a:ext>
                  </a:extLst>
                </a:gridCol>
                <a:gridCol w="1008184">
                  <a:extLst>
                    <a:ext uri="{9D8B030D-6E8A-4147-A177-3AD203B41FA5}">
                      <a16:colId xmlns:a16="http://schemas.microsoft.com/office/drawing/2014/main" val="3519084839"/>
                    </a:ext>
                  </a:extLst>
                </a:gridCol>
                <a:gridCol w="703385">
                  <a:extLst>
                    <a:ext uri="{9D8B030D-6E8A-4147-A177-3AD203B41FA5}">
                      <a16:colId xmlns:a16="http://schemas.microsoft.com/office/drawing/2014/main" val="1784856876"/>
                    </a:ext>
                  </a:extLst>
                </a:gridCol>
                <a:gridCol w="1368385">
                  <a:extLst>
                    <a:ext uri="{9D8B030D-6E8A-4147-A177-3AD203B41FA5}">
                      <a16:colId xmlns:a16="http://schemas.microsoft.com/office/drawing/2014/main" val="3152316998"/>
                    </a:ext>
                  </a:extLst>
                </a:gridCol>
                <a:gridCol w="909952">
                  <a:extLst>
                    <a:ext uri="{9D8B030D-6E8A-4147-A177-3AD203B41FA5}">
                      <a16:colId xmlns:a16="http://schemas.microsoft.com/office/drawing/2014/main" val="2691542632"/>
                    </a:ext>
                  </a:extLst>
                </a:gridCol>
              </a:tblGrid>
              <a:tr h="4082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課程編號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年齡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堂數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全期費用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TW" altLang="en-US" sz="1200" dirty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程度</a:t>
                      </a:r>
                      <a:endParaRPr lang="zh-HK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 anchor="ctr">
                    <a:solidFill>
                      <a:srgbClr val="EEDA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876039"/>
                  </a:ext>
                </a:extLst>
              </a:tr>
              <a:tr h="325296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HMT26-Y3401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12-14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19:00-21:00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$3,420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青訓 </a:t>
                      </a:r>
                      <a:r>
                        <a:rPr kumimoji="0" lang="en-HK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U14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262111"/>
                  </a:ext>
                </a:extLst>
              </a:tr>
              <a:tr h="360149"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HK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HMT26-Y3402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15-16</a:t>
                      </a:r>
                      <a:r>
                        <a:rPr lang="zh-TW" altLang="en-US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歲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TW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19:00-21:00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HK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9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100" b="0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$3,420</a:t>
                      </a:r>
                      <a:endParaRPr lang="zh-HK" altLang="en-US" sz="1100" b="0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青訓 </a:t>
                      </a:r>
                      <a:r>
                        <a:rPr kumimoji="0" lang="en-HK" altLang="zh-TW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U16</a:t>
                      </a:r>
                      <a:endParaRPr kumimoji="0" lang="zh-HK" alt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1467" marR="61467" marT="30734" marB="30734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31376"/>
                  </a:ext>
                </a:extLst>
              </a:tr>
            </a:tbl>
          </a:graphicData>
        </a:graphic>
      </p:graphicFrame>
      <p:graphicFrame>
        <p:nvGraphicFramePr>
          <p:cNvPr id="57" name="表格 129">
            <a:extLst>
              <a:ext uri="{FF2B5EF4-FFF2-40B4-BE49-F238E27FC236}">
                <a16:creationId xmlns:a16="http://schemas.microsoft.com/office/drawing/2014/main" id="{BE0CD36F-621B-2729-AD1A-90C1DD1AD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35704"/>
              </p:ext>
            </p:extLst>
          </p:nvPr>
        </p:nvGraphicFramePr>
        <p:xfrm>
          <a:off x="271158" y="3233748"/>
          <a:ext cx="5940000" cy="3613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3236">
                  <a:extLst>
                    <a:ext uri="{9D8B030D-6E8A-4147-A177-3AD203B41FA5}">
                      <a16:colId xmlns:a16="http://schemas.microsoft.com/office/drawing/2014/main" val="4048893701"/>
                    </a:ext>
                  </a:extLst>
                </a:gridCol>
                <a:gridCol w="4256094">
                  <a:extLst>
                    <a:ext uri="{9D8B030D-6E8A-4147-A177-3AD203B41FA5}">
                      <a16:colId xmlns:a16="http://schemas.microsoft.com/office/drawing/2014/main" val="908470599"/>
                    </a:ext>
                  </a:extLst>
                </a:gridCol>
                <a:gridCol w="1040670">
                  <a:extLst>
                    <a:ext uri="{9D8B030D-6E8A-4147-A177-3AD203B41FA5}">
                      <a16:colId xmlns:a16="http://schemas.microsoft.com/office/drawing/2014/main" val="1268565382"/>
                    </a:ext>
                  </a:extLst>
                </a:gridCol>
              </a:tblGrid>
              <a:tr h="361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日期│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; 4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 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en-US" altLang="zh-TW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120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│逢星期四</a:t>
                      </a:r>
                      <a:endParaRPr lang="zh-HK" altLang="en-US" sz="12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9402" marR="79402" marT="39702" marB="39702">
                    <a:solidFill>
                      <a:srgbClr val="3B5C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2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154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72427</TotalTime>
  <Words>7477</Words>
  <Application>Microsoft Office PowerPoint</Application>
  <PresentationFormat>A3 紙張 (297x420 公釐)</PresentationFormat>
  <Paragraphs>2360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3" baseType="lpstr">
      <vt:lpstr>15</vt:lpstr>
      <vt:lpstr>Microsoft GothicNeo</vt:lpstr>
      <vt:lpstr>華康超特明體</vt:lpstr>
      <vt:lpstr>華康超特明體(P)</vt:lpstr>
      <vt:lpstr>Microsoft JhengHei</vt:lpstr>
      <vt:lpstr>Microsoft JhengHei</vt:lpstr>
      <vt:lpstr>Arial</vt:lpstr>
      <vt:lpstr>Arial Black</vt:lpstr>
      <vt:lpstr>Arial Rounded MT Bold</vt:lpstr>
      <vt:lpstr>Calibri</vt:lpstr>
      <vt:lpstr>Calibri Light</vt:lpstr>
      <vt:lpstr>Univers 55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MARKETING PLAN</dc:title>
  <dc:creator>SHUMChung</dc:creator>
  <cp:lastModifiedBy>Chung Shum</cp:lastModifiedBy>
  <cp:revision>3577</cp:revision>
  <cp:lastPrinted>2025-08-20T07:34:03Z</cp:lastPrinted>
  <dcterms:created xsi:type="dcterms:W3CDTF">2021-01-15T10:36:00Z</dcterms:created>
  <dcterms:modified xsi:type="dcterms:W3CDTF">2026-01-26T03:11:45Z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B973CE2602AC4795833F340235E3C73D_12</vt:lpwstr>
  </property>
  <property fmtid="{D5CDD505-2E9C-101B-9397-08002B2CF9AE}" pid="3" name="KSOProductBuildVer">
    <vt:lpwstr>1033-12.2.0.16909</vt:lpwstr>
  </property>
</Properties>
</file>